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8288000" cy="10287000"/>
  <p:notesSz cx="6858000" cy="9144000"/>
  <p:embeddedFontLst>
    <p:embeddedFont>
      <p:font typeface="Arimo Bold" charset="1" panose="020B0704020202020204"/>
      <p:regular r:id="rId54"/>
    </p:embeddedFont>
    <p:embeddedFont>
      <p:font typeface="Arimo" charset="1" panose="020B0604020202020204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2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1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1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0.png" Type="http://schemas.openxmlformats.org/officeDocument/2006/relationships/image"/><Relationship Id="rId4" Target="../media/image42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0.pn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4.pn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7.png" Type="http://schemas.openxmlformats.org/officeDocument/2006/relationships/image"/><Relationship Id="rId4" Target="../media/image44.png" Type="http://schemas.openxmlformats.org/officeDocument/2006/relationships/image"/><Relationship Id="rId5" Target="../media/image48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7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3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577052"/>
            <a:ext cx="16230600" cy="2566448"/>
            <a:chOff x="0" y="0"/>
            <a:chExt cx="21640800" cy="342193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730147" y="-38100"/>
              <a:ext cx="20697714" cy="1866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800"/>
                </a:lnSpc>
              </a:pPr>
              <a:r>
                <a:rPr lang="en-US" b="true" sz="90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POLYNOMIAL FUNCTIONS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730147" y="2812330"/>
              <a:ext cx="20697714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56"/>
                </a:lnSpc>
              </a:pPr>
              <a:r>
                <a:rPr lang="en-US" b="true" sz="2812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Computer Assisted Mathematics - Seminar</a:t>
              </a:r>
            </a:p>
          </p:txBody>
        </p:sp>
        <p:sp>
          <p:nvSpPr>
            <p:cNvPr name="AutoShape 5" id="5"/>
            <p:cNvSpPr/>
            <p:nvPr/>
          </p:nvSpPr>
          <p:spPr>
            <a:xfrm>
              <a:off x="0" y="2296449"/>
              <a:ext cx="21640800" cy="0"/>
            </a:xfrm>
            <a:prstGeom prst="line">
              <a:avLst/>
            </a:prstGeom>
            <a:ln cap="flat" w="139700">
              <a:solidFill>
                <a:srgbClr val="100F0D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TextBox 6" id="6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099407" cy="4118030"/>
          </a:xfrm>
          <a:custGeom>
            <a:avLst/>
            <a:gdLst/>
            <a:ahLst/>
            <a:cxnLst/>
            <a:rect r="r" b="b" t="t" l="l"/>
            <a:pathLst>
              <a:path h="4118030" w="10099407">
                <a:moveTo>
                  <a:pt x="0" y="0"/>
                </a:moveTo>
                <a:lnTo>
                  <a:pt x="10099407" y="0"/>
                </a:lnTo>
                <a:lnTo>
                  <a:pt x="10099407" y="4118030"/>
                </a:lnTo>
                <a:lnTo>
                  <a:pt x="0" y="411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51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688314" y="4323032"/>
            <a:ext cx="680771" cy="434877"/>
            <a:chOff x="0" y="0"/>
            <a:chExt cx="812800" cy="5192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686605" y="2698894"/>
            <a:ext cx="4966457" cy="2908642"/>
          </a:xfrm>
          <a:custGeom>
            <a:avLst/>
            <a:gdLst/>
            <a:ahLst/>
            <a:cxnLst/>
            <a:rect r="r" b="b" t="t" l="l"/>
            <a:pathLst>
              <a:path h="2908642" w="4966457">
                <a:moveTo>
                  <a:pt x="0" y="0"/>
                </a:moveTo>
                <a:lnTo>
                  <a:pt x="4966457" y="0"/>
                </a:lnTo>
                <a:lnTo>
                  <a:pt x="4966457" y="2908642"/>
                </a:lnTo>
                <a:lnTo>
                  <a:pt x="0" y="2908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1: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(2)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099407" cy="4118030"/>
          </a:xfrm>
          <a:custGeom>
            <a:avLst/>
            <a:gdLst/>
            <a:ahLst/>
            <a:cxnLst/>
            <a:rect r="r" b="b" t="t" l="l"/>
            <a:pathLst>
              <a:path h="4118030" w="10099407">
                <a:moveTo>
                  <a:pt x="0" y="0"/>
                </a:moveTo>
                <a:lnTo>
                  <a:pt x="10099407" y="0"/>
                </a:lnTo>
                <a:lnTo>
                  <a:pt x="10099407" y="4118030"/>
                </a:lnTo>
                <a:lnTo>
                  <a:pt x="0" y="411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5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1686605" y="2698894"/>
            <a:ext cx="5390887" cy="2671854"/>
          </a:xfrm>
          <a:custGeom>
            <a:avLst/>
            <a:gdLst/>
            <a:ahLst/>
            <a:cxnLst/>
            <a:rect r="r" b="b" t="t" l="l"/>
            <a:pathLst>
              <a:path h="2671854" w="5390887">
                <a:moveTo>
                  <a:pt x="0" y="0"/>
                </a:moveTo>
                <a:lnTo>
                  <a:pt x="5390887" y="0"/>
                </a:lnTo>
                <a:lnTo>
                  <a:pt x="5390887" y="2671854"/>
                </a:lnTo>
                <a:lnTo>
                  <a:pt x="0" y="26718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3478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1: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(3)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88314" y="4708623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099407" cy="4118030"/>
          </a:xfrm>
          <a:custGeom>
            <a:avLst/>
            <a:gdLst/>
            <a:ahLst/>
            <a:cxnLst/>
            <a:rect r="r" b="b" t="t" l="l"/>
            <a:pathLst>
              <a:path h="4118030" w="10099407">
                <a:moveTo>
                  <a:pt x="0" y="0"/>
                </a:moveTo>
                <a:lnTo>
                  <a:pt x="10099407" y="0"/>
                </a:lnTo>
                <a:lnTo>
                  <a:pt x="10099407" y="4118030"/>
                </a:lnTo>
                <a:lnTo>
                  <a:pt x="0" y="411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551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1: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(4)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88314" y="6005614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617113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3912123" cy="1574439"/>
          </a:xfrm>
          <a:custGeom>
            <a:avLst/>
            <a:gdLst/>
            <a:ahLst/>
            <a:cxnLst/>
            <a:rect r="r" b="b" t="t" l="l"/>
            <a:pathLst>
              <a:path h="1574439" w="13912123">
                <a:moveTo>
                  <a:pt x="0" y="0"/>
                </a:moveTo>
                <a:lnTo>
                  <a:pt x="13912123" y="0"/>
                </a:lnTo>
                <a:lnTo>
                  <a:pt x="13912123" y="1574439"/>
                </a:lnTo>
                <a:lnTo>
                  <a:pt x="0" y="1574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7163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2: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P_evalIsZero_has_Set_n_plus_one_roots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060702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10290106" cy="5685984"/>
          </a:xfrm>
          <a:custGeom>
            <a:avLst/>
            <a:gdLst/>
            <a:ahLst/>
            <a:cxnLst/>
            <a:rect r="r" b="b" t="t" l="l"/>
            <a:pathLst>
              <a:path h="5685984" w="10290106">
                <a:moveTo>
                  <a:pt x="0" y="0"/>
                </a:moveTo>
                <a:lnTo>
                  <a:pt x="10290106" y="0"/>
                </a:lnTo>
                <a:lnTo>
                  <a:pt x="10290106" y="5685984"/>
                </a:lnTo>
                <a:lnTo>
                  <a:pt x="0" y="5685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4" t="0" r="-296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2: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(1)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653149" y="2698894"/>
            <a:ext cx="5728363" cy="3387741"/>
          </a:xfrm>
          <a:custGeom>
            <a:avLst/>
            <a:gdLst/>
            <a:ahLst/>
            <a:cxnLst/>
            <a:rect r="r" b="b" t="t" l="l"/>
            <a:pathLst>
              <a:path h="3387741" w="5728363">
                <a:moveTo>
                  <a:pt x="0" y="0"/>
                </a:moveTo>
                <a:lnTo>
                  <a:pt x="5728363" y="0"/>
                </a:lnTo>
                <a:lnTo>
                  <a:pt x="5728363" y="3387741"/>
                </a:lnTo>
                <a:lnTo>
                  <a:pt x="0" y="3387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88314" y="4926062"/>
            <a:ext cx="680771" cy="434877"/>
            <a:chOff x="0" y="0"/>
            <a:chExt cx="812800" cy="5192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23259" y="6311443"/>
            <a:ext cx="3640857" cy="1203836"/>
            <a:chOff x="0" y="0"/>
            <a:chExt cx="1555602" cy="5143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70791" cy="518592"/>
            </a:xfrm>
            <a:custGeom>
              <a:avLst/>
              <a:gdLst/>
              <a:ahLst/>
              <a:cxnLst/>
              <a:rect r="r" b="b" t="t" l="l"/>
              <a:pathLst>
                <a:path h="518592" w="1570791">
                  <a:moveTo>
                    <a:pt x="883236" y="0"/>
                  </a:moveTo>
                  <a:cubicBezTo>
                    <a:pt x="900300" y="0"/>
                    <a:pt x="917465" y="0"/>
                    <a:pt x="934494" y="0"/>
                  </a:cubicBezTo>
                  <a:cubicBezTo>
                    <a:pt x="1070261" y="8591"/>
                    <a:pt x="1155110" y="37187"/>
                    <a:pt x="1193756" y="83980"/>
                  </a:cubicBezTo>
                  <a:cubicBezTo>
                    <a:pt x="1420104" y="77740"/>
                    <a:pt x="1570791" y="166218"/>
                    <a:pt x="1484379" y="253056"/>
                  </a:cubicBezTo>
                  <a:cubicBezTo>
                    <a:pt x="1517730" y="271303"/>
                    <a:pt x="1545553" y="291715"/>
                    <a:pt x="1555602" y="319110"/>
                  </a:cubicBezTo>
                  <a:cubicBezTo>
                    <a:pt x="1555602" y="326958"/>
                    <a:pt x="1555602" y="334787"/>
                    <a:pt x="1555602" y="342633"/>
                  </a:cubicBezTo>
                  <a:cubicBezTo>
                    <a:pt x="1525656" y="412357"/>
                    <a:pt x="1396801" y="459472"/>
                    <a:pt x="1185257" y="446789"/>
                  </a:cubicBezTo>
                  <a:cubicBezTo>
                    <a:pt x="1130828" y="482589"/>
                    <a:pt x="1033977" y="518592"/>
                    <a:pt x="883268" y="513975"/>
                  </a:cubicBezTo>
                  <a:cubicBezTo>
                    <a:pt x="805369" y="511625"/>
                    <a:pt x="751176" y="498012"/>
                    <a:pt x="703727" y="481473"/>
                  </a:cubicBezTo>
                  <a:cubicBezTo>
                    <a:pt x="653751" y="495221"/>
                    <a:pt x="599626" y="506010"/>
                    <a:pt x="521423" y="506129"/>
                  </a:cubicBezTo>
                  <a:cubicBezTo>
                    <a:pt x="340499" y="506332"/>
                    <a:pt x="219468" y="453367"/>
                    <a:pt x="216534" y="380717"/>
                  </a:cubicBezTo>
                  <a:cubicBezTo>
                    <a:pt x="100224" y="363722"/>
                    <a:pt x="21448" y="331997"/>
                    <a:pt x="0" y="277712"/>
                  </a:cubicBezTo>
                  <a:cubicBezTo>
                    <a:pt x="0" y="269866"/>
                    <a:pt x="0" y="262002"/>
                    <a:pt x="0" y="254189"/>
                  </a:cubicBezTo>
                  <a:cubicBezTo>
                    <a:pt x="23673" y="200396"/>
                    <a:pt x="98167" y="166607"/>
                    <a:pt x="222200" y="152283"/>
                  </a:cubicBezTo>
                  <a:cubicBezTo>
                    <a:pt x="214747" y="61539"/>
                    <a:pt x="462847" y="4837"/>
                    <a:pt x="666668" y="44814"/>
                  </a:cubicBezTo>
                  <a:cubicBezTo>
                    <a:pt x="715195" y="25045"/>
                    <a:pt x="783853" y="3484"/>
                    <a:pt x="883236" y="0"/>
                  </a:cubicBezTo>
                  <a:close/>
                </a:path>
              </a:pathLst>
            </a:custGeom>
            <a:solidFill>
              <a:srgbClr val="C7CA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2919" y="38101"/>
              <a:ext cx="1409764" cy="4027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02"/>
                </a:lnSpc>
              </a:pPr>
              <a:r>
                <a:rPr lang="en-US" b="true" sz="18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Infinite set contains finite set of any cardinality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060702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10290106" cy="5685984"/>
          </a:xfrm>
          <a:custGeom>
            <a:avLst/>
            <a:gdLst/>
            <a:ahLst/>
            <a:cxnLst/>
            <a:rect r="r" b="b" t="t" l="l"/>
            <a:pathLst>
              <a:path h="5685984" w="10290106">
                <a:moveTo>
                  <a:pt x="0" y="0"/>
                </a:moveTo>
                <a:lnTo>
                  <a:pt x="10290106" y="0"/>
                </a:lnTo>
                <a:lnTo>
                  <a:pt x="10290106" y="5685984"/>
                </a:lnTo>
                <a:lnTo>
                  <a:pt x="0" y="5685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4" t="0" r="-296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2: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(2)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88314" y="6496042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656592" y="2698894"/>
            <a:ext cx="5363750" cy="4014586"/>
          </a:xfrm>
          <a:custGeom>
            <a:avLst/>
            <a:gdLst/>
            <a:ahLst/>
            <a:cxnLst/>
            <a:rect r="r" b="b" t="t" l="l"/>
            <a:pathLst>
              <a:path h="4014586" w="5363750">
                <a:moveTo>
                  <a:pt x="0" y="0"/>
                </a:moveTo>
                <a:lnTo>
                  <a:pt x="5363750" y="0"/>
                </a:lnTo>
                <a:lnTo>
                  <a:pt x="5363750" y="4014586"/>
                </a:lnTo>
                <a:lnTo>
                  <a:pt x="0" y="4014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290106" cy="5685984"/>
          </a:xfrm>
          <a:custGeom>
            <a:avLst/>
            <a:gdLst/>
            <a:ahLst/>
            <a:cxnLst/>
            <a:rect r="r" b="b" t="t" l="l"/>
            <a:pathLst>
              <a:path h="5685984" w="10290106">
                <a:moveTo>
                  <a:pt x="0" y="0"/>
                </a:moveTo>
                <a:lnTo>
                  <a:pt x="10290106" y="0"/>
                </a:lnTo>
                <a:lnTo>
                  <a:pt x="10290106" y="5685984"/>
                </a:lnTo>
                <a:lnTo>
                  <a:pt x="0" y="5685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4" t="0" r="-296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2: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(3)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88314" y="7636700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656592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617113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14857579" cy="1391990"/>
          </a:xfrm>
          <a:custGeom>
            <a:avLst/>
            <a:gdLst/>
            <a:ahLst/>
            <a:cxnLst/>
            <a:rect r="r" b="b" t="t" l="l"/>
            <a:pathLst>
              <a:path h="1391990" w="14857579">
                <a:moveTo>
                  <a:pt x="0" y="0"/>
                </a:moveTo>
                <a:lnTo>
                  <a:pt x="14857579" y="0"/>
                </a:lnTo>
                <a:lnTo>
                  <a:pt x="14857579" y="1391990"/>
                </a:lnTo>
                <a:lnTo>
                  <a:pt x="0" y="1391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6990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evalIsZero_deg_n_then_deg_ge_n_plus_one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617113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985349" cy="3378013"/>
          </a:xfrm>
          <a:custGeom>
            <a:avLst/>
            <a:gdLst/>
            <a:ahLst/>
            <a:cxnLst/>
            <a:rect r="r" b="b" t="t" l="l"/>
            <a:pathLst>
              <a:path h="3378013" w="9985349">
                <a:moveTo>
                  <a:pt x="0" y="0"/>
                </a:moveTo>
                <a:lnTo>
                  <a:pt x="9985349" y="0"/>
                </a:lnTo>
                <a:lnTo>
                  <a:pt x="9985349" y="3378013"/>
                </a:lnTo>
                <a:lnTo>
                  <a:pt x="0" y="3378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1645" b="-19306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88314" y="4926062"/>
            <a:ext cx="680771" cy="434877"/>
            <a:chOff x="0" y="0"/>
            <a:chExt cx="812800" cy="5192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1617113" y="2698894"/>
            <a:ext cx="5460379" cy="4286805"/>
          </a:xfrm>
          <a:custGeom>
            <a:avLst/>
            <a:gdLst/>
            <a:ahLst/>
            <a:cxnLst/>
            <a:rect r="r" b="b" t="t" l="l"/>
            <a:pathLst>
              <a:path h="4286805" w="5460379">
                <a:moveTo>
                  <a:pt x="0" y="0"/>
                </a:moveTo>
                <a:lnTo>
                  <a:pt x="5460379" y="0"/>
                </a:lnTo>
                <a:lnTo>
                  <a:pt x="5460379" y="4286805"/>
                </a:lnTo>
                <a:lnTo>
                  <a:pt x="0" y="42868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(1)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233786" y="6894684"/>
            <a:ext cx="2051590" cy="601918"/>
            <a:chOff x="0" y="0"/>
            <a:chExt cx="1753135" cy="5143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68324" cy="518592"/>
            </a:xfrm>
            <a:custGeom>
              <a:avLst/>
              <a:gdLst/>
              <a:ahLst/>
              <a:cxnLst/>
              <a:rect r="r" b="b" t="t" l="l"/>
              <a:pathLst>
                <a:path h="518592" w="1768324">
                  <a:moveTo>
                    <a:pt x="995392" y="0"/>
                  </a:moveTo>
                  <a:cubicBezTo>
                    <a:pt x="1014621" y="0"/>
                    <a:pt x="1033966" y="0"/>
                    <a:pt x="1053158" y="0"/>
                  </a:cubicBezTo>
                  <a:cubicBezTo>
                    <a:pt x="1206165" y="8591"/>
                    <a:pt x="1301788" y="37187"/>
                    <a:pt x="1345342" y="83980"/>
                  </a:cubicBezTo>
                  <a:cubicBezTo>
                    <a:pt x="1600431" y="77740"/>
                    <a:pt x="1768324" y="166218"/>
                    <a:pt x="1672869" y="253056"/>
                  </a:cubicBezTo>
                  <a:cubicBezTo>
                    <a:pt x="1710454" y="271303"/>
                    <a:pt x="1741811" y="291715"/>
                    <a:pt x="1753135" y="319110"/>
                  </a:cubicBezTo>
                  <a:cubicBezTo>
                    <a:pt x="1753135" y="326958"/>
                    <a:pt x="1753135" y="334787"/>
                    <a:pt x="1753135" y="342633"/>
                  </a:cubicBezTo>
                  <a:cubicBezTo>
                    <a:pt x="1719387" y="412357"/>
                    <a:pt x="1574170" y="459472"/>
                    <a:pt x="1335763" y="446789"/>
                  </a:cubicBezTo>
                  <a:cubicBezTo>
                    <a:pt x="1274422" y="482589"/>
                    <a:pt x="1165273" y="518592"/>
                    <a:pt x="995427" y="513975"/>
                  </a:cubicBezTo>
                  <a:cubicBezTo>
                    <a:pt x="907636" y="511625"/>
                    <a:pt x="846561" y="498012"/>
                    <a:pt x="793088" y="481473"/>
                  </a:cubicBezTo>
                  <a:cubicBezTo>
                    <a:pt x="736766" y="495221"/>
                    <a:pt x="675768" y="506010"/>
                    <a:pt x="587634" y="506129"/>
                  </a:cubicBezTo>
                  <a:cubicBezTo>
                    <a:pt x="383737" y="506332"/>
                    <a:pt x="247337" y="453367"/>
                    <a:pt x="244030" y="380717"/>
                  </a:cubicBezTo>
                  <a:cubicBezTo>
                    <a:pt x="112951" y="363722"/>
                    <a:pt x="24171" y="331997"/>
                    <a:pt x="0" y="277712"/>
                  </a:cubicBezTo>
                  <a:cubicBezTo>
                    <a:pt x="0" y="269866"/>
                    <a:pt x="0" y="262002"/>
                    <a:pt x="0" y="254189"/>
                  </a:cubicBezTo>
                  <a:cubicBezTo>
                    <a:pt x="26680" y="200396"/>
                    <a:pt x="110633" y="166607"/>
                    <a:pt x="250415" y="152283"/>
                  </a:cubicBezTo>
                  <a:cubicBezTo>
                    <a:pt x="242016" y="61539"/>
                    <a:pt x="521621" y="4837"/>
                    <a:pt x="751322" y="44814"/>
                  </a:cubicBezTo>
                  <a:cubicBezTo>
                    <a:pt x="806012" y="25045"/>
                    <a:pt x="883388" y="3484"/>
                    <a:pt x="995392" y="0"/>
                  </a:cubicBezTo>
                  <a:close/>
                </a:path>
              </a:pathLst>
            </a:custGeom>
            <a:solidFill>
              <a:srgbClr val="C7CA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82178" y="38101"/>
              <a:ext cx="1588778" cy="4027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02"/>
                </a:lnSpc>
              </a:pPr>
              <a:r>
                <a:rPr lang="en-US" b="true" sz="18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Use of lemma 2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6590079" cy="5817285"/>
          </a:xfrm>
          <a:custGeom>
            <a:avLst/>
            <a:gdLst/>
            <a:ahLst/>
            <a:cxnLst/>
            <a:rect r="r" b="b" t="t" l="l"/>
            <a:pathLst>
              <a:path h="5817285" w="6590079">
                <a:moveTo>
                  <a:pt x="0" y="0"/>
                </a:moveTo>
                <a:lnTo>
                  <a:pt x="6590079" y="0"/>
                </a:lnTo>
                <a:lnTo>
                  <a:pt x="6590079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3" t="-1592" r="-51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06494" y="2698894"/>
            <a:ext cx="5489791" cy="5094130"/>
          </a:xfrm>
          <a:custGeom>
            <a:avLst/>
            <a:gdLst/>
            <a:ahLst/>
            <a:cxnLst/>
            <a:rect r="r" b="b" t="t" l="l"/>
            <a:pathLst>
              <a:path h="5094130" w="5489791">
                <a:moveTo>
                  <a:pt x="0" y="0"/>
                </a:moveTo>
                <a:lnTo>
                  <a:pt x="5489791" y="0"/>
                </a:lnTo>
                <a:lnTo>
                  <a:pt x="5489791" y="5094130"/>
                </a:lnTo>
                <a:lnTo>
                  <a:pt x="0" y="5094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88314" y="3828940"/>
            <a:ext cx="680771" cy="434877"/>
            <a:chOff x="0" y="0"/>
            <a:chExt cx="812800" cy="5192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(2)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439488" y="1414463"/>
            <a:ext cx="4638004" cy="414204"/>
          </a:xfrm>
          <a:custGeom>
            <a:avLst/>
            <a:gdLst/>
            <a:ahLst/>
            <a:cxnLst/>
            <a:rect r="r" b="b" t="t" l="l"/>
            <a:pathLst>
              <a:path h="414204" w="4638004">
                <a:moveTo>
                  <a:pt x="0" y="0"/>
                </a:moveTo>
                <a:lnTo>
                  <a:pt x="4638004" y="0"/>
                </a:lnTo>
                <a:lnTo>
                  <a:pt x="4638004" y="414203"/>
                </a:lnTo>
                <a:lnTo>
                  <a:pt x="0" y="414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853" r="-138886" b="-193119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Main Theorem: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40831" y="2698894"/>
            <a:ext cx="14303529" cy="1714246"/>
          </a:xfrm>
          <a:custGeom>
            <a:avLst/>
            <a:gdLst/>
            <a:ahLst/>
            <a:cxnLst/>
            <a:rect r="r" b="b" t="t" l="l"/>
            <a:pathLst>
              <a:path h="1714246" w="14303529">
                <a:moveTo>
                  <a:pt x="0" y="0"/>
                </a:moveTo>
                <a:lnTo>
                  <a:pt x="14303529" y="0"/>
                </a:lnTo>
                <a:lnTo>
                  <a:pt x="14303529" y="1714246"/>
                </a:lnTo>
                <a:lnTo>
                  <a:pt x="0" y="171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8" t="0" r="-358" b="-91185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6590079" cy="5817285"/>
          </a:xfrm>
          <a:custGeom>
            <a:avLst/>
            <a:gdLst/>
            <a:ahLst/>
            <a:cxnLst/>
            <a:rect r="r" b="b" t="t" l="l"/>
            <a:pathLst>
              <a:path h="5817285" w="6590079">
                <a:moveTo>
                  <a:pt x="0" y="0"/>
                </a:moveTo>
                <a:lnTo>
                  <a:pt x="6590079" y="0"/>
                </a:lnTo>
                <a:lnTo>
                  <a:pt x="6590079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3" t="-1592" r="-51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06494" y="2698894"/>
            <a:ext cx="5670998" cy="5653655"/>
          </a:xfrm>
          <a:custGeom>
            <a:avLst/>
            <a:gdLst/>
            <a:ahLst/>
            <a:cxnLst/>
            <a:rect r="r" b="b" t="t" l="l"/>
            <a:pathLst>
              <a:path h="5653655" w="5670998">
                <a:moveTo>
                  <a:pt x="0" y="0"/>
                </a:moveTo>
                <a:lnTo>
                  <a:pt x="5670998" y="0"/>
                </a:lnTo>
                <a:lnTo>
                  <a:pt x="5670998" y="5653655"/>
                </a:lnTo>
                <a:lnTo>
                  <a:pt x="0" y="565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(3)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9" id="9"/>
          <p:cNvGrpSpPr/>
          <p:nvPr/>
        </p:nvGrpSpPr>
        <p:grpSpPr>
          <a:xfrm rot="514236">
            <a:off x="7112520" y="7282459"/>
            <a:ext cx="4418541" cy="434877"/>
            <a:chOff x="0" y="0"/>
            <a:chExt cx="5275474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75473" cy="519217"/>
            </a:xfrm>
            <a:custGeom>
              <a:avLst/>
              <a:gdLst/>
              <a:ahLst/>
              <a:cxnLst/>
              <a:rect r="r" b="b" t="t" l="l"/>
              <a:pathLst>
                <a:path h="519217" w="5275473">
                  <a:moveTo>
                    <a:pt x="5275473" y="259608"/>
                  </a:moveTo>
                  <a:lnTo>
                    <a:pt x="4869073" y="0"/>
                  </a:lnTo>
                  <a:lnTo>
                    <a:pt x="4869073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869073" y="316017"/>
                  </a:lnTo>
                  <a:lnTo>
                    <a:pt x="4869073" y="519217"/>
                  </a:lnTo>
                  <a:lnTo>
                    <a:pt x="5275473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5173874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1218341">
            <a:off x="4986639" y="6097023"/>
            <a:ext cx="6684402" cy="434877"/>
            <a:chOff x="0" y="0"/>
            <a:chExt cx="7980775" cy="5192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980775" cy="519217"/>
            </a:xfrm>
            <a:custGeom>
              <a:avLst/>
              <a:gdLst/>
              <a:ahLst/>
              <a:cxnLst/>
              <a:rect r="r" b="b" t="t" l="l"/>
              <a:pathLst>
                <a:path h="519217" w="7980775">
                  <a:moveTo>
                    <a:pt x="7980775" y="259608"/>
                  </a:moveTo>
                  <a:lnTo>
                    <a:pt x="7574375" y="0"/>
                  </a:lnTo>
                  <a:lnTo>
                    <a:pt x="7574375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7574375" y="316017"/>
                  </a:lnTo>
                  <a:lnTo>
                    <a:pt x="7574375" y="519217"/>
                  </a:lnTo>
                  <a:lnTo>
                    <a:pt x="7980775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65100"/>
              <a:ext cx="7879175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2439488" y="1414463"/>
            <a:ext cx="4638004" cy="414204"/>
          </a:xfrm>
          <a:custGeom>
            <a:avLst/>
            <a:gdLst/>
            <a:ahLst/>
            <a:cxnLst/>
            <a:rect r="r" b="b" t="t" l="l"/>
            <a:pathLst>
              <a:path h="414204" w="4638004">
                <a:moveTo>
                  <a:pt x="0" y="0"/>
                </a:moveTo>
                <a:lnTo>
                  <a:pt x="4638004" y="0"/>
                </a:lnTo>
                <a:lnTo>
                  <a:pt x="4638004" y="414203"/>
                </a:lnTo>
                <a:lnTo>
                  <a:pt x="0" y="414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853" r="-138886" b="-1931195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(4)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587702" y="2698894"/>
            <a:ext cx="5671598" cy="5288292"/>
          </a:xfrm>
          <a:custGeom>
            <a:avLst/>
            <a:gdLst/>
            <a:ahLst/>
            <a:cxnLst/>
            <a:rect r="r" b="b" t="t" l="l"/>
            <a:pathLst>
              <a:path h="5288292" w="5671598">
                <a:moveTo>
                  <a:pt x="0" y="0"/>
                </a:moveTo>
                <a:lnTo>
                  <a:pt x="5671598" y="0"/>
                </a:lnTo>
                <a:lnTo>
                  <a:pt x="5671598" y="5288292"/>
                </a:lnTo>
                <a:lnTo>
                  <a:pt x="0" y="528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" r="0" b="-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0831" y="2698894"/>
            <a:ext cx="10165663" cy="5961414"/>
          </a:xfrm>
          <a:custGeom>
            <a:avLst/>
            <a:gdLst/>
            <a:ahLst/>
            <a:cxnLst/>
            <a:rect r="r" b="b" t="t" l="l"/>
            <a:pathLst>
              <a:path h="5961414" w="10165663">
                <a:moveTo>
                  <a:pt x="0" y="0"/>
                </a:moveTo>
                <a:lnTo>
                  <a:pt x="10165663" y="0"/>
                </a:lnTo>
                <a:lnTo>
                  <a:pt x="10165663" y="5961414"/>
                </a:lnTo>
                <a:lnTo>
                  <a:pt x="0" y="5961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208" r="-25855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6208187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6590079" cy="5817285"/>
          </a:xfrm>
          <a:custGeom>
            <a:avLst/>
            <a:gdLst/>
            <a:ahLst/>
            <a:cxnLst/>
            <a:rect r="r" b="b" t="t" l="l"/>
            <a:pathLst>
              <a:path h="5817285" w="6590079">
                <a:moveTo>
                  <a:pt x="0" y="0"/>
                </a:moveTo>
                <a:lnTo>
                  <a:pt x="6590079" y="0"/>
                </a:lnTo>
                <a:lnTo>
                  <a:pt x="6590079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3" t="-1592" r="-51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3: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(5)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915267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0831" y="2698894"/>
            <a:ext cx="10502175" cy="5961414"/>
          </a:xfrm>
          <a:custGeom>
            <a:avLst/>
            <a:gdLst/>
            <a:ahLst/>
            <a:cxnLst/>
            <a:rect r="r" b="b" t="t" l="l"/>
            <a:pathLst>
              <a:path h="5961414" w="10502175">
                <a:moveTo>
                  <a:pt x="0" y="0"/>
                </a:moveTo>
                <a:lnTo>
                  <a:pt x="10502175" y="0"/>
                </a:lnTo>
                <a:lnTo>
                  <a:pt x="10502175" y="5961414"/>
                </a:lnTo>
                <a:lnTo>
                  <a:pt x="0" y="59614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208" r="-21822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88314" y="7799924"/>
            <a:ext cx="680771" cy="434877"/>
            <a:chOff x="0" y="0"/>
            <a:chExt cx="812800" cy="5192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2239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14471946" cy="1591914"/>
          </a:xfrm>
          <a:custGeom>
            <a:avLst/>
            <a:gdLst/>
            <a:ahLst/>
            <a:cxnLst/>
            <a:rect r="r" b="b" t="t" l="l"/>
            <a:pathLst>
              <a:path h="1591914" w="14471946">
                <a:moveTo>
                  <a:pt x="0" y="0"/>
                </a:moveTo>
                <a:lnTo>
                  <a:pt x="14471946" y="0"/>
                </a:lnTo>
                <a:lnTo>
                  <a:pt x="14471946" y="1591914"/>
                </a:lnTo>
                <a:lnTo>
                  <a:pt x="0" y="1591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evalIsZero_P_notZero_contradiction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2239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270573" cy="5817285"/>
          </a:xfrm>
          <a:custGeom>
            <a:avLst/>
            <a:gdLst/>
            <a:ahLst/>
            <a:cxnLst/>
            <a:rect r="r" b="b" t="t" l="l"/>
            <a:pathLst>
              <a:path h="5817285" w="9270573">
                <a:moveTo>
                  <a:pt x="0" y="0"/>
                </a:moveTo>
                <a:lnTo>
                  <a:pt x="9270573" y="0"/>
                </a:lnTo>
                <a:lnTo>
                  <a:pt x="9270573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15118" y="2698894"/>
            <a:ext cx="6162374" cy="4157746"/>
          </a:xfrm>
          <a:custGeom>
            <a:avLst/>
            <a:gdLst/>
            <a:ahLst/>
            <a:cxnLst/>
            <a:rect r="r" b="b" t="t" l="l"/>
            <a:pathLst>
              <a:path h="4157746" w="6162374">
                <a:moveTo>
                  <a:pt x="0" y="0"/>
                </a:moveTo>
                <a:lnTo>
                  <a:pt x="6162374" y="0"/>
                </a:lnTo>
                <a:lnTo>
                  <a:pt x="6162374" y="4157746"/>
                </a:lnTo>
                <a:lnTo>
                  <a:pt x="0" y="415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(1)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8314" y="4083699"/>
            <a:ext cx="680771" cy="434877"/>
            <a:chOff x="0" y="0"/>
            <a:chExt cx="812800" cy="5192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587403" y="3182579"/>
            <a:ext cx="2074043" cy="601918"/>
            <a:chOff x="0" y="0"/>
            <a:chExt cx="1772322" cy="5143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87511" cy="518592"/>
            </a:xfrm>
            <a:custGeom>
              <a:avLst/>
              <a:gdLst/>
              <a:ahLst/>
              <a:cxnLst/>
              <a:rect r="r" b="b" t="t" l="l"/>
              <a:pathLst>
                <a:path h="518592" w="1787511">
                  <a:moveTo>
                    <a:pt x="1006285" y="0"/>
                  </a:moveTo>
                  <a:cubicBezTo>
                    <a:pt x="1025726" y="0"/>
                    <a:pt x="1045282" y="0"/>
                    <a:pt x="1064684" y="0"/>
                  </a:cubicBezTo>
                  <a:cubicBezTo>
                    <a:pt x="1219366" y="8591"/>
                    <a:pt x="1316035" y="37187"/>
                    <a:pt x="1360066" y="83980"/>
                  </a:cubicBezTo>
                  <a:cubicBezTo>
                    <a:pt x="1617947" y="77740"/>
                    <a:pt x="1787511" y="166218"/>
                    <a:pt x="1691177" y="253056"/>
                  </a:cubicBezTo>
                  <a:cubicBezTo>
                    <a:pt x="1729174" y="271303"/>
                    <a:pt x="1760874" y="291715"/>
                    <a:pt x="1772322" y="319110"/>
                  </a:cubicBezTo>
                  <a:cubicBezTo>
                    <a:pt x="1772322" y="326958"/>
                    <a:pt x="1772322" y="334787"/>
                    <a:pt x="1772322" y="342633"/>
                  </a:cubicBezTo>
                  <a:cubicBezTo>
                    <a:pt x="1738205" y="412357"/>
                    <a:pt x="1591398" y="459472"/>
                    <a:pt x="1350382" y="446789"/>
                  </a:cubicBezTo>
                  <a:cubicBezTo>
                    <a:pt x="1288370" y="482589"/>
                    <a:pt x="1178026" y="518592"/>
                    <a:pt x="1006322" y="513975"/>
                  </a:cubicBezTo>
                  <a:cubicBezTo>
                    <a:pt x="917570" y="511625"/>
                    <a:pt x="855826" y="498012"/>
                    <a:pt x="801768" y="481473"/>
                  </a:cubicBezTo>
                  <a:cubicBezTo>
                    <a:pt x="744829" y="495221"/>
                    <a:pt x="683164" y="506010"/>
                    <a:pt x="594066" y="506129"/>
                  </a:cubicBezTo>
                  <a:cubicBezTo>
                    <a:pt x="387936" y="506332"/>
                    <a:pt x="250044" y="453367"/>
                    <a:pt x="246701" y="380717"/>
                  </a:cubicBezTo>
                  <a:cubicBezTo>
                    <a:pt x="114187" y="363722"/>
                    <a:pt x="24436" y="331997"/>
                    <a:pt x="0" y="277712"/>
                  </a:cubicBezTo>
                  <a:cubicBezTo>
                    <a:pt x="0" y="269866"/>
                    <a:pt x="0" y="262002"/>
                    <a:pt x="0" y="254189"/>
                  </a:cubicBezTo>
                  <a:cubicBezTo>
                    <a:pt x="26972" y="200396"/>
                    <a:pt x="111843" y="166607"/>
                    <a:pt x="253156" y="152283"/>
                  </a:cubicBezTo>
                  <a:cubicBezTo>
                    <a:pt x="244665" y="61539"/>
                    <a:pt x="527329" y="4837"/>
                    <a:pt x="759545" y="44814"/>
                  </a:cubicBezTo>
                  <a:cubicBezTo>
                    <a:pt x="814833" y="25045"/>
                    <a:pt x="893056" y="3484"/>
                    <a:pt x="1006285" y="0"/>
                  </a:cubicBezTo>
                  <a:close/>
                </a:path>
              </a:pathLst>
            </a:custGeom>
            <a:solidFill>
              <a:srgbClr val="C7CA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83078" y="38101"/>
              <a:ext cx="1606167" cy="4027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02"/>
                </a:lnSpc>
              </a:pPr>
              <a:r>
                <a:rPr lang="en-US" b="true" sz="18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Use of lemma 1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2239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270573" cy="5817285"/>
          </a:xfrm>
          <a:custGeom>
            <a:avLst/>
            <a:gdLst/>
            <a:ahLst/>
            <a:cxnLst/>
            <a:rect r="r" b="b" t="t" l="l"/>
            <a:pathLst>
              <a:path h="5817285" w="9270573">
                <a:moveTo>
                  <a:pt x="0" y="0"/>
                </a:moveTo>
                <a:lnTo>
                  <a:pt x="9270573" y="0"/>
                </a:lnTo>
                <a:lnTo>
                  <a:pt x="9270573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15118" y="2698894"/>
            <a:ext cx="6162374" cy="4157746"/>
          </a:xfrm>
          <a:custGeom>
            <a:avLst/>
            <a:gdLst/>
            <a:ahLst/>
            <a:cxnLst/>
            <a:rect r="r" b="b" t="t" l="l"/>
            <a:pathLst>
              <a:path h="4157746" w="6162374">
                <a:moveTo>
                  <a:pt x="0" y="0"/>
                </a:moveTo>
                <a:lnTo>
                  <a:pt x="6162374" y="0"/>
                </a:lnTo>
                <a:lnTo>
                  <a:pt x="6162374" y="4157746"/>
                </a:lnTo>
                <a:lnTo>
                  <a:pt x="0" y="415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8314" y="5172660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915118" y="2698894"/>
            <a:ext cx="6162374" cy="4522843"/>
          </a:xfrm>
          <a:custGeom>
            <a:avLst/>
            <a:gdLst/>
            <a:ahLst/>
            <a:cxnLst/>
            <a:rect r="r" b="b" t="t" l="l"/>
            <a:pathLst>
              <a:path h="4522843" w="6162374">
                <a:moveTo>
                  <a:pt x="0" y="0"/>
                </a:moveTo>
                <a:lnTo>
                  <a:pt x="6162374" y="0"/>
                </a:lnTo>
                <a:lnTo>
                  <a:pt x="6162374" y="4522843"/>
                </a:lnTo>
                <a:lnTo>
                  <a:pt x="0" y="4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(2)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419246" y="5979629"/>
            <a:ext cx="2092159" cy="601918"/>
            <a:chOff x="0" y="0"/>
            <a:chExt cx="1787802" cy="51435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02991" cy="518592"/>
            </a:xfrm>
            <a:custGeom>
              <a:avLst/>
              <a:gdLst/>
              <a:ahLst/>
              <a:cxnLst/>
              <a:rect r="r" b="b" t="t" l="l"/>
              <a:pathLst>
                <a:path h="518592" w="1802991">
                  <a:moveTo>
                    <a:pt x="1015075" y="0"/>
                  </a:moveTo>
                  <a:cubicBezTo>
                    <a:pt x="1034685" y="0"/>
                    <a:pt x="1054412" y="0"/>
                    <a:pt x="1073983" y="0"/>
                  </a:cubicBezTo>
                  <a:cubicBezTo>
                    <a:pt x="1230016" y="8591"/>
                    <a:pt x="1327529" y="37187"/>
                    <a:pt x="1371945" y="83980"/>
                  </a:cubicBezTo>
                  <a:cubicBezTo>
                    <a:pt x="1632079" y="77740"/>
                    <a:pt x="1802991" y="166218"/>
                    <a:pt x="1705948" y="253056"/>
                  </a:cubicBezTo>
                  <a:cubicBezTo>
                    <a:pt x="1744277" y="271303"/>
                    <a:pt x="1776254" y="291715"/>
                    <a:pt x="1787802" y="319110"/>
                  </a:cubicBezTo>
                  <a:cubicBezTo>
                    <a:pt x="1787802" y="326958"/>
                    <a:pt x="1787802" y="334787"/>
                    <a:pt x="1787802" y="342633"/>
                  </a:cubicBezTo>
                  <a:cubicBezTo>
                    <a:pt x="1753387" y="412357"/>
                    <a:pt x="1605298" y="459472"/>
                    <a:pt x="1362176" y="446789"/>
                  </a:cubicBezTo>
                  <a:cubicBezTo>
                    <a:pt x="1299623" y="482589"/>
                    <a:pt x="1188316" y="518592"/>
                    <a:pt x="1015111" y="513975"/>
                  </a:cubicBezTo>
                  <a:cubicBezTo>
                    <a:pt x="925584" y="511625"/>
                    <a:pt x="863302" y="498012"/>
                    <a:pt x="808771" y="481473"/>
                  </a:cubicBezTo>
                  <a:cubicBezTo>
                    <a:pt x="751335" y="495221"/>
                    <a:pt x="689131" y="506010"/>
                    <a:pt x="599254" y="506129"/>
                  </a:cubicBezTo>
                  <a:cubicBezTo>
                    <a:pt x="391325" y="506332"/>
                    <a:pt x="252228" y="453367"/>
                    <a:pt x="248856" y="380717"/>
                  </a:cubicBezTo>
                  <a:cubicBezTo>
                    <a:pt x="115184" y="363722"/>
                    <a:pt x="24649" y="331997"/>
                    <a:pt x="0" y="277712"/>
                  </a:cubicBezTo>
                  <a:cubicBezTo>
                    <a:pt x="0" y="269866"/>
                    <a:pt x="0" y="262002"/>
                    <a:pt x="0" y="254189"/>
                  </a:cubicBezTo>
                  <a:cubicBezTo>
                    <a:pt x="27207" y="200396"/>
                    <a:pt x="112820" y="166607"/>
                    <a:pt x="255367" y="152283"/>
                  </a:cubicBezTo>
                  <a:cubicBezTo>
                    <a:pt x="246802" y="61539"/>
                    <a:pt x="531935" y="4837"/>
                    <a:pt x="766179" y="44814"/>
                  </a:cubicBezTo>
                  <a:cubicBezTo>
                    <a:pt x="821950" y="25045"/>
                    <a:pt x="900857" y="3484"/>
                    <a:pt x="1015075" y="0"/>
                  </a:cubicBezTo>
                  <a:close/>
                </a:path>
              </a:pathLst>
            </a:custGeom>
            <a:solidFill>
              <a:srgbClr val="C7CA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83803" y="38101"/>
              <a:ext cx="1620195" cy="4027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02"/>
                </a:lnSpc>
              </a:pPr>
              <a:r>
                <a:rPr lang="en-US" b="true" sz="18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Use of lemma 3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2239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270573" cy="5817285"/>
          </a:xfrm>
          <a:custGeom>
            <a:avLst/>
            <a:gdLst/>
            <a:ahLst/>
            <a:cxnLst/>
            <a:rect r="r" b="b" t="t" l="l"/>
            <a:pathLst>
              <a:path h="5817285" w="9270573">
                <a:moveTo>
                  <a:pt x="0" y="0"/>
                </a:moveTo>
                <a:lnTo>
                  <a:pt x="9270573" y="0"/>
                </a:lnTo>
                <a:lnTo>
                  <a:pt x="9270573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15118" y="2698894"/>
            <a:ext cx="6162374" cy="4157746"/>
          </a:xfrm>
          <a:custGeom>
            <a:avLst/>
            <a:gdLst/>
            <a:ahLst/>
            <a:cxnLst/>
            <a:rect r="r" b="b" t="t" l="l"/>
            <a:pathLst>
              <a:path h="4157746" w="6162374">
                <a:moveTo>
                  <a:pt x="0" y="0"/>
                </a:moveTo>
                <a:lnTo>
                  <a:pt x="6162374" y="0"/>
                </a:lnTo>
                <a:lnTo>
                  <a:pt x="6162374" y="4157746"/>
                </a:lnTo>
                <a:lnTo>
                  <a:pt x="0" y="415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8314" y="6660129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915118" y="2698894"/>
            <a:ext cx="6162374" cy="4522843"/>
          </a:xfrm>
          <a:custGeom>
            <a:avLst/>
            <a:gdLst/>
            <a:ahLst/>
            <a:cxnLst/>
            <a:rect r="r" b="b" t="t" l="l"/>
            <a:pathLst>
              <a:path h="4522843" w="6162374">
                <a:moveTo>
                  <a:pt x="0" y="0"/>
                </a:moveTo>
                <a:lnTo>
                  <a:pt x="6162374" y="0"/>
                </a:lnTo>
                <a:lnTo>
                  <a:pt x="6162374" y="4522843"/>
                </a:lnTo>
                <a:lnTo>
                  <a:pt x="0" y="4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15118" y="2698894"/>
            <a:ext cx="6162374" cy="4510412"/>
          </a:xfrm>
          <a:custGeom>
            <a:avLst/>
            <a:gdLst/>
            <a:ahLst/>
            <a:cxnLst/>
            <a:rect r="r" b="b" t="t" l="l"/>
            <a:pathLst>
              <a:path h="4510412" w="6162374">
                <a:moveTo>
                  <a:pt x="0" y="0"/>
                </a:moveTo>
                <a:lnTo>
                  <a:pt x="6162374" y="0"/>
                </a:lnTo>
                <a:lnTo>
                  <a:pt x="6162374" y="4510412"/>
                </a:lnTo>
                <a:lnTo>
                  <a:pt x="0" y="451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(3)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82239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270573" cy="5817285"/>
          </a:xfrm>
          <a:custGeom>
            <a:avLst/>
            <a:gdLst/>
            <a:ahLst/>
            <a:cxnLst/>
            <a:rect r="r" b="b" t="t" l="l"/>
            <a:pathLst>
              <a:path h="5817285" w="9270573">
                <a:moveTo>
                  <a:pt x="0" y="0"/>
                </a:moveTo>
                <a:lnTo>
                  <a:pt x="9270573" y="0"/>
                </a:lnTo>
                <a:lnTo>
                  <a:pt x="9270573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15118" y="2698894"/>
            <a:ext cx="6162374" cy="4157746"/>
          </a:xfrm>
          <a:custGeom>
            <a:avLst/>
            <a:gdLst/>
            <a:ahLst/>
            <a:cxnLst/>
            <a:rect r="r" b="b" t="t" l="l"/>
            <a:pathLst>
              <a:path h="4157746" w="6162374">
                <a:moveTo>
                  <a:pt x="0" y="0"/>
                </a:moveTo>
                <a:lnTo>
                  <a:pt x="6162374" y="0"/>
                </a:lnTo>
                <a:lnTo>
                  <a:pt x="6162374" y="4157746"/>
                </a:lnTo>
                <a:lnTo>
                  <a:pt x="0" y="41577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8314" y="7383662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915118" y="2698894"/>
            <a:ext cx="6162374" cy="4522843"/>
          </a:xfrm>
          <a:custGeom>
            <a:avLst/>
            <a:gdLst/>
            <a:ahLst/>
            <a:cxnLst/>
            <a:rect r="r" b="b" t="t" l="l"/>
            <a:pathLst>
              <a:path h="4522843" w="6162374">
                <a:moveTo>
                  <a:pt x="0" y="0"/>
                </a:moveTo>
                <a:lnTo>
                  <a:pt x="6162374" y="0"/>
                </a:lnTo>
                <a:lnTo>
                  <a:pt x="6162374" y="4522843"/>
                </a:lnTo>
                <a:lnTo>
                  <a:pt x="0" y="4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15118" y="2698894"/>
            <a:ext cx="6162374" cy="4510412"/>
          </a:xfrm>
          <a:custGeom>
            <a:avLst/>
            <a:gdLst/>
            <a:ahLst/>
            <a:cxnLst/>
            <a:rect r="r" b="b" t="t" l="l"/>
            <a:pathLst>
              <a:path h="4510412" w="6162374">
                <a:moveTo>
                  <a:pt x="0" y="0"/>
                </a:moveTo>
                <a:lnTo>
                  <a:pt x="6162374" y="0"/>
                </a:lnTo>
                <a:lnTo>
                  <a:pt x="6162374" y="4510412"/>
                </a:lnTo>
                <a:lnTo>
                  <a:pt x="0" y="451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15118" y="2698894"/>
            <a:ext cx="6179358" cy="4522843"/>
          </a:xfrm>
          <a:custGeom>
            <a:avLst/>
            <a:gdLst/>
            <a:ahLst/>
            <a:cxnLst/>
            <a:rect r="r" b="b" t="t" l="l"/>
            <a:pathLst>
              <a:path h="4522843" w="6179358">
                <a:moveTo>
                  <a:pt x="0" y="0"/>
                </a:moveTo>
                <a:lnTo>
                  <a:pt x="6179358" y="0"/>
                </a:lnTo>
                <a:lnTo>
                  <a:pt x="6179358" y="4522843"/>
                </a:lnTo>
                <a:lnTo>
                  <a:pt x="0" y="4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(4)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915118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4" y="0"/>
                </a:lnTo>
                <a:lnTo>
                  <a:pt x="1703414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2698894"/>
            <a:ext cx="9270573" cy="5817285"/>
          </a:xfrm>
          <a:custGeom>
            <a:avLst/>
            <a:gdLst/>
            <a:ahLst/>
            <a:cxnLst/>
            <a:rect r="r" b="b" t="t" l="l"/>
            <a:pathLst>
              <a:path h="5817285" w="9270573">
                <a:moveTo>
                  <a:pt x="0" y="0"/>
                </a:moveTo>
                <a:lnTo>
                  <a:pt x="9270573" y="0"/>
                </a:lnTo>
                <a:lnTo>
                  <a:pt x="9270573" y="5817285"/>
                </a:lnTo>
                <a:lnTo>
                  <a:pt x="0" y="5817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88314" y="7765885"/>
            <a:ext cx="680771" cy="434877"/>
            <a:chOff x="0" y="0"/>
            <a:chExt cx="812800" cy="5192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4: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proof (5)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Reverse direction of Main Theorem: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46802" y="2721291"/>
            <a:ext cx="13112318" cy="1758185"/>
          </a:xfrm>
          <a:custGeom>
            <a:avLst/>
            <a:gdLst/>
            <a:ahLst/>
            <a:cxnLst/>
            <a:rect r="r" b="b" t="t" l="l"/>
            <a:pathLst>
              <a:path h="1758185" w="13112318">
                <a:moveTo>
                  <a:pt x="0" y="0"/>
                </a:moveTo>
                <a:lnTo>
                  <a:pt x="13112318" y="0"/>
                </a:lnTo>
                <a:lnTo>
                  <a:pt x="13112318" y="1758185"/>
                </a:lnTo>
                <a:lnTo>
                  <a:pt x="0" y="1758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61957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9551716" cy="2646604"/>
          </a:xfrm>
          <a:custGeom>
            <a:avLst/>
            <a:gdLst/>
            <a:ahLst/>
            <a:cxnLst/>
            <a:rect r="r" b="b" t="t" l="l"/>
            <a:pathLst>
              <a:path h="2646604" w="9551716">
                <a:moveTo>
                  <a:pt x="0" y="0"/>
                </a:moveTo>
                <a:lnTo>
                  <a:pt x="9551716" y="0"/>
                </a:lnTo>
                <a:lnTo>
                  <a:pt x="9551716" y="2646604"/>
                </a:lnTo>
                <a:lnTo>
                  <a:pt x="0" y="264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7" t="0" r="-9608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6809873"/>
            <a:ext cx="4243785" cy="624086"/>
          </a:xfrm>
          <a:custGeom>
            <a:avLst/>
            <a:gdLst/>
            <a:ahLst/>
            <a:cxnLst/>
            <a:rect r="r" b="b" t="t" l="l"/>
            <a:pathLst>
              <a:path h="624086" w="4243785">
                <a:moveTo>
                  <a:pt x="0" y="0"/>
                </a:moveTo>
                <a:lnTo>
                  <a:pt x="4243785" y="0"/>
                </a:lnTo>
                <a:lnTo>
                  <a:pt x="4243785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 and context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354032" y="2720298"/>
            <a:ext cx="3286112" cy="2583302"/>
          </a:xfrm>
          <a:custGeom>
            <a:avLst/>
            <a:gdLst/>
            <a:ahLst/>
            <a:cxnLst/>
            <a:rect r="r" b="b" t="t" l="l"/>
            <a:pathLst>
              <a:path h="2583302" w="3286112">
                <a:moveTo>
                  <a:pt x="0" y="0"/>
                </a:moveTo>
                <a:lnTo>
                  <a:pt x="3286112" y="0"/>
                </a:lnTo>
                <a:lnTo>
                  <a:pt x="3286112" y="2583302"/>
                </a:lnTo>
                <a:lnTo>
                  <a:pt x="0" y="2583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Reverse direction of Main Theorem: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(1)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46802" y="2721291"/>
            <a:ext cx="10936649" cy="3841498"/>
          </a:xfrm>
          <a:custGeom>
            <a:avLst/>
            <a:gdLst/>
            <a:ahLst/>
            <a:cxnLst/>
            <a:rect r="r" b="b" t="t" l="l"/>
            <a:pathLst>
              <a:path h="3841498" w="10936649">
                <a:moveTo>
                  <a:pt x="0" y="0"/>
                </a:moveTo>
                <a:lnTo>
                  <a:pt x="10936649" y="0"/>
                </a:lnTo>
                <a:lnTo>
                  <a:pt x="10936649" y="3841498"/>
                </a:lnTo>
                <a:lnTo>
                  <a:pt x="0" y="3841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4642040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354032" y="2698894"/>
            <a:ext cx="4723460" cy="2604707"/>
          </a:xfrm>
          <a:custGeom>
            <a:avLst/>
            <a:gdLst/>
            <a:ahLst/>
            <a:cxnLst/>
            <a:rect r="r" b="b" t="t" l="l"/>
            <a:pathLst>
              <a:path h="2604707" w="4723460">
                <a:moveTo>
                  <a:pt x="0" y="0"/>
                </a:moveTo>
                <a:lnTo>
                  <a:pt x="4723460" y="0"/>
                </a:lnTo>
                <a:lnTo>
                  <a:pt x="4723460" y="2604706"/>
                </a:lnTo>
                <a:lnTo>
                  <a:pt x="0" y="2604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144000" y="5516521"/>
            <a:ext cx="2110274" cy="601918"/>
            <a:chOff x="0" y="0"/>
            <a:chExt cx="1803282" cy="5143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18471" cy="518592"/>
            </a:xfrm>
            <a:custGeom>
              <a:avLst/>
              <a:gdLst/>
              <a:ahLst/>
              <a:cxnLst/>
              <a:rect r="r" b="b" t="t" l="l"/>
              <a:pathLst>
                <a:path h="518592" w="1818471">
                  <a:moveTo>
                    <a:pt x="1023864" y="0"/>
                  </a:moveTo>
                  <a:cubicBezTo>
                    <a:pt x="1043644" y="0"/>
                    <a:pt x="1063542" y="0"/>
                    <a:pt x="1083282" y="0"/>
                  </a:cubicBezTo>
                  <a:cubicBezTo>
                    <a:pt x="1240666" y="8591"/>
                    <a:pt x="1339024" y="37187"/>
                    <a:pt x="1383824" y="83980"/>
                  </a:cubicBezTo>
                  <a:cubicBezTo>
                    <a:pt x="1646210" y="77740"/>
                    <a:pt x="1818471" y="166218"/>
                    <a:pt x="1720720" y="253056"/>
                  </a:cubicBezTo>
                  <a:cubicBezTo>
                    <a:pt x="1759380" y="271303"/>
                    <a:pt x="1791634" y="291715"/>
                    <a:pt x="1803282" y="319110"/>
                  </a:cubicBezTo>
                  <a:cubicBezTo>
                    <a:pt x="1803282" y="326958"/>
                    <a:pt x="1803282" y="334787"/>
                    <a:pt x="1803282" y="342633"/>
                  </a:cubicBezTo>
                  <a:cubicBezTo>
                    <a:pt x="1768569" y="412357"/>
                    <a:pt x="1619198" y="459472"/>
                    <a:pt x="1373971" y="446789"/>
                  </a:cubicBezTo>
                  <a:cubicBezTo>
                    <a:pt x="1310876" y="482589"/>
                    <a:pt x="1198605" y="518592"/>
                    <a:pt x="1023901" y="513975"/>
                  </a:cubicBezTo>
                  <a:cubicBezTo>
                    <a:pt x="933598" y="511625"/>
                    <a:pt x="870777" y="498012"/>
                    <a:pt x="815774" y="481473"/>
                  </a:cubicBezTo>
                  <a:cubicBezTo>
                    <a:pt x="757840" y="495221"/>
                    <a:pt x="695097" y="506010"/>
                    <a:pt x="604443" y="506129"/>
                  </a:cubicBezTo>
                  <a:cubicBezTo>
                    <a:pt x="394713" y="506332"/>
                    <a:pt x="254412" y="453367"/>
                    <a:pt x="251011" y="380717"/>
                  </a:cubicBezTo>
                  <a:cubicBezTo>
                    <a:pt x="116182" y="363722"/>
                    <a:pt x="24863" y="331997"/>
                    <a:pt x="0" y="277712"/>
                  </a:cubicBezTo>
                  <a:cubicBezTo>
                    <a:pt x="0" y="269866"/>
                    <a:pt x="0" y="262002"/>
                    <a:pt x="0" y="254189"/>
                  </a:cubicBezTo>
                  <a:cubicBezTo>
                    <a:pt x="27443" y="200396"/>
                    <a:pt x="113797" y="166607"/>
                    <a:pt x="257578" y="152283"/>
                  </a:cubicBezTo>
                  <a:cubicBezTo>
                    <a:pt x="248939" y="61539"/>
                    <a:pt x="536541" y="4837"/>
                    <a:pt x="772813" y="44814"/>
                  </a:cubicBezTo>
                  <a:cubicBezTo>
                    <a:pt x="829067" y="25045"/>
                    <a:pt x="908657" y="3484"/>
                    <a:pt x="1023864" y="0"/>
                  </a:cubicBezTo>
                  <a:close/>
                </a:path>
              </a:pathLst>
            </a:custGeom>
            <a:solidFill>
              <a:srgbClr val="C7CA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84529" y="38101"/>
              <a:ext cx="1634224" cy="40277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602"/>
                </a:lnSpc>
              </a:pPr>
              <a:r>
                <a:rPr lang="en-US" b="true" sz="18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Use of lemma 4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146802" y="2721291"/>
            <a:ext cx="10936649" cy="3841498"/>
          </a:xfrm>
          <a:custGeom>
            <a:avLst/>
            <a:gdLst/>
            <a:ahLst/>
            <a:cxnLst/>
            <a:rect r="r" b="b" t="t" l="l"/>
            <a:pathLst>
              <a:path h="3841498" w="10936649">
                <a:moveTo>
                  <a:pt x="0" y="0"/>
                </a:moveTo>
                <a:lnTo>
                  <a:pt x="10936649" y="0"/>
                </a:lnTo>
                <a:lnTo>
                  <a:pt x="10936649" y="3841498"/>
                </a:lnTo>
                <a:lnTo>
                  <a:pt x="0" y="38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54032" y="2720298"/>
            <a:ext cx="3286112" cy="2583302"/>
          </a:xfrm>
          <a:custGeom>
            <a:avLst/>
            <a:gdLst/>
            <a:ahLst/>
            <a:cxnLst/>
            <a:rect r="r" b="b" t="t" l="l"/>
            <a:pathLst>
              <a:path h="2583302" w="3286112">
                <a:moveTo>
                  <a:pt x="0" y="0"/>
                </a:moveTo>
                <a:lnTo>
                  <a:pt x="3286112" y="0"/>
                </a:lnTo>
                <a:lnTo>
                  <a:pt x="3286112" y="2583302"/>
                </a:lnTo>
                <a:lnTo>
                  <a:pt x="0" y="2583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Reverse direction of Main Theorem: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(2)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88314" y="5172660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4200546" cy="1701783"/>
          </a:xfrm>
          <a:custGeom>
            <a:avLst/>
            <a:gdLst/>
            <a:ahLst/>
            <a:cxnLst/>
            <a:rect r="r" b="b" t="t" l="l"/>
            <a:pathLst>
              <a:path h="1701783" w="14200546">
                <a:moveTo>
                  <a:pt x="0" y="0"/>
                </a:moveTo>
                <a:lnTo>
                  <a:pt x="14200545" y="0"/>
                </a:lnTo>
                <a:lnTo>
                  <a:pt x="14200545" y="1701783"/>
                </a:lnTo>
                <a:lnTo>
                  <a:pt x="0" y="1701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8983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Main Theorem: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1297262" cy="2588556"/>
          </a:xfrm>
          <a:custGeom>
            <a:avLst/>
            <a:gdLst/>
            <a:ahLst/>
            <a:cxnLst/>
            <a:rect r="r" b="b" t="t" l="l"/>
            <a:pathLst>
              <a:path h="2588556" w="11297262">
                <a:moveTo>
                  <a:pt x="0" y="0"/>
                </a:moveTo>
                <a:lnTo>
                  <a:pt x="11297262" y="0"/>
                </a:lnTo>
                <a:lnTo>
                  <a:pt x="11297262" y="2588555"/>
                </a:lnTo>
                <a:lnTo>
                  <a:pt x="0" y="2588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8" t="0" r="-358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3569397">
            <a:off x="3396102" y="5548947"/>
            <a:ext cx="1775003" cy="434877"/>
            <a:chOff x="0" y="0"/>
            <a:chExt cx="2119247" cy="5192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9247" cy="519217"/>
            </a:xfrm>
            <a:custGeom>
              <a:avLst/>
              <a:gdLst/>
              <a:ahLst/>
              <a:cxnLst/>
              <a:rect r="r" b="b" t="t" l="l"/>
              <a:pathLst>
                <a:path h="519217" w="2119247">
                  <a:moveTo>
                    <a:pt x="2119247" y="259608"/>
                  </a:moveTo>
                  <a:lnTo>
                    <a:pt x="1712847" y="0"/>
                  </a:lnTo>
                  <a:lnTo>
                    <a:pt x="1712847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1712847" y="316017"/>
                  </a:lnTo>
                  <a:lnTo>
                    <a:pt x="1712847" y="519217"/>
                  </a:lnTo>
                  <a:lnTo>
                    <a:pt x="2119247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65100"/>
              <a:ext cx="2017647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94357" y="6718310"/>
            <a:ext cx="5595105" cy="515267"/>
          </a:xfrm>
          <a:custGeom>
            <a:avLst/>
            <a:gdLst/>
            <a:ahLst/>
            <a:cxnLst/>
            <a:rect r="r" b="b" t="t" l="l"/>
            <a:pathLst>
              <a:path h="515267" w="5595105">
                <a:moveTo>
                  <a:pt x="0" y="0"/>
                </a:moveTo>
                <a:lnTo>
                  <a:pt x="5595105" y="0"/>
                </a:lnTo>
                <a:lnTo>
                  <a:pt x="5595105" y="515268"/>
                </a:lnTo>
                <a:lnTo>
                  <a:pt x="0" y="5152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927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16476" y="6641395"/>
            <a:ext cx="5595105" cy="592183"/>
          </a:xfrm>
          <a:custGeom>
            <a:avLst/>
            <a:gdLst/>
            <a:ahLst/>
            <a:cxnLst/>
            <a:rect r="r" b="b" t="t" l="l"/>
            <a:pathLst>
              <a:path h="592183" w="5595105">
                <a:moveTo>
                  <a:pt x="0" y="0"/>
                </a:moveTo>
                <a:lnTo>
                  <a:pt x="5595104" y="0"/>
                </a:lnTo>
                <a:lnTo>
                  <a:pt x="5595104" y="592183"/>
                </a:lnTo>
                <a:lnTo>
                  <a:pt x="0" y="592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Main Theorem: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3" id="13"/>
          <p:cNvGrpSpPr/>
          <p:nvPr/>
        </p:nvGrpSpPr>
        <p:grpSpPr>
          <a:xfrm rot="-7177879">
            <a:off x="8899459" y="5552882"/>
            <a:ext cx="1775003" cy="434877"/>
            <a:chOff x="0" y="0"/>
            <a:chExt cx="2119247" cy="5192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19247" cy="519217"/>
            </a:xfrm>
            <a:custGeom>
              <a:avLst/>
              <a:gdLst/>
              <a:ahLst/>
              <a:cxnLst/>
              <a:rect r="r" b="b" t="t" l="l"/>
              <a:pathLst>
                <a:path h="519217" w="2119247">
                  <a:moveTo>
                    <a:pt x="2119247" y="259608"/>
                  </a:moveTo>
                  <a:lnTo>
                    <a:pt x="1712847" y="0"/>
                  </a:lnTo>
                  <a:lnTo>
                    <a:pt x="1712847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1712847" y="316017"/>
                  </a:lnTo>
                  <a:lnTo>
                    <a:pt x="1712847" y="519217"/>
                  </a:lnTo>
                  <a:lnTo>
                    <a:pt x="2119247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65100"/>
              <a:ext cx="2017647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4622176" cy="1648391"/>
          </a:xfrm>
          <a:custGeom>
            <a:avLst/>
            <a:gdLst/>
            <a:ahLst/>
            <a:cxnLst/>
            <a:rect r="r" b="b" t="t" l="l"/>
            <a:pathLst>
              <a:path h="1648391" w="14622176">
                <a:moveTo>
                  <a:pt x="0" y="0"/>
                </a:moveTo>
                <a:lnTo>
                  <a:pt x="14622176" y="0"/>
                </a:lnTo>
                <a:lnTo>
                  <a:pt x="14622176" y="1648390"/>
                </a:lnTo>
                <a:lnTo>
                  <a:pt x="0" y="164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06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Equivalent characterisation of roots: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(1)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5494955" cy="2444606"/>
          </a:xfrm>
          <a:custGeom>
            <a:avLst/>
            <a:gdLst/>
            <a:ahLst/>
            <a:cxnLst/>
            <a:rect r="r" b="b" t="t" l="l"/>
            <a:pathLst>
              <a:path h="2444606" w="5494955">
                <a:moveTo>
                  <a:pt x="0" y="0"/>
                </a:moveTo>
                <a:lnTo>
                  <a:pt x="5494955" y="0"/>
                </a:lnTo>
                <a:lnTo>
                  <a:pt x="5494955" y="2444606"/>
                </a:lnTo>
                <a:lnTo>
                  <a:pt x="0" y="2444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2698894"/>
            <a:ext cx="5524907" cy="4400533"/>
          </a:xfrm>
          <a:custGeom>
            <a:avLst/>
            <a:gdLst/>
            <a:ahLst/>
            <a:cxnLst/>
            <a:rect r="r" b="b" t="t" l="l"/>
            <a:pathLst>
              <a:path h="4400533" w="5524907">
                <a:moveTo>
                  <a:pt x="0" y="0"/>
                </a:moveTo>
                <a:lnTo>
                  <a:pt x="5524907" y="0"/>
                </a:lnTo>
                <a:lnTo>
                  <a:pt x="5524907" y="4400533"/>
                </a:lnTo>
                <a:lnTo>
                  <a:pt x="0" y="4400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42529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(2)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712829"/>
            <a:ext cx="9228228" cy="4059039"/>
          </a:xfrm>
          <a:custGeom>
            <a:avLst/>
            <a:gdLst/>
            <a:ahLst/>
            <a:cxnLst/>
            <a:rect r="r" b="b" t="t" l="l"/>
            <a:pathLst>
              <a:path h="4059039" w="9228228">
                <a:moveTo>
                  <a:pt x="0" y="0"/>
                </a:moveTo>
                <a:lnTo>
                  <a:pt x="9228228" y="0"/>
                </a:lnTo>
                <a:lnTo>
                  <a:pt x="9228228" y="4059039"/>
                </a:lnTo>
                <a:lnTo>
                  <a:pt x="0" y="4059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6924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8314" y="3222467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148240" y="2698894"/>
            <a:ext cx="4196938" cy="3674188"/>
          </a:xfrm>
          <a:custGeom>
            <a:avLst/>
            <a:gdLst/>
            <a:ahLst/>
            <a:cxnLst/>
            <a:rect r="r" b="b" t="t" l="l"/>
            <a:pathLst>
              <a:path h="3674188" w="4196938">
                <a:moveTo>
                  <a:pt x="0" y="0"/>
                </a:moveTo>
                <a:lnTo>
                  <a:pt x="4196939" y="0"/>
                </a:lnTo>
                <a:lnTo>
                  <a:pt x="4196939" y="3674188"/>
                </a:lnTo>
                <a:lnTo>
                  <a:pt x="0" y="3674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(3)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712829"/>
            <a:ext cx="9228228" cy="4059039"/>
          </a:xfrm>
          <a:custGeom>
            <a:avLst/>
            <a:gdLst/>
            <a:ahLst/>
            <a:cxnLst/>
            <a:rect r="r" b="b" t="t" l="l"/>
            <a:pathLst>
              <a:path h="4059039" w="9228228">
                <a:moveTo>
                  <a:pt x="0" y="0"/>
                </a:moveTo>
                <a:lnTo>
                  <a:pt x="9228228" y="0"/>
                </a:lnTo>
                <a:lnTo>
                  <a:pt x="9228228" y="4059039"/>
                </a:lnTo>
                <a:lnTo>
                  <a:pt x="0" y="4059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6924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8314" y="4482937"/>
            <a:ext cx="680771" cy="434877"/>
            <a:chOff x="0" y="0"/>
            <a:chExt cx="812800" cy="51921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151194" y="2698894"/>
            <a:ext cx="6108106" cy="4032536"/>
          </a:xfrm>
          <a:custGeom>
            <a:avLst/>
            <a:gdLst/>
            <a:ahLst/>
            <a:cxnLst/>
            <a:rect r="r" b="b" t="t" l="l"/>
            <a:pathLst>
              <a:path h="4032536" w="6108106">
                <a:moveTo>
                  <a:pt x="0" y="0"/>
                </a:moveTo>
                <a:lnTo>
                  <a:pt x="6108106" y="0"/>
                </a:lnTo>
                <a:lnTo>
                  <a:pt x="6108106" y="4032536"/>
                </a:lnTo>
                <a:lnTo>
                  <a:pt x="0" y="4032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(4)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712829"/>
            <a:ext cx="9228228" cy="4059039"/>
          </a:xfrm>
          <a:custGeom>
            <a:avLst/>
            <a:gdLst/>
            <a:ahLst/>
            <a:cxnLst/>
            <a:rect r="r" b="b" t="t" l="l"/>
            <a:pathLst>
              <a:path h="4059039" w="9228228">
                <a:moveTo>
                  <a:pt x="0" y="0"/>
                </a:moveTo>
                <a:lnTo>
                  <a:pt x="9228228" y="0"/>
                </a:lnTo>
                <a:lnTo>
                  <a:pt x="9228228" y="4059039"/>
                </a:lnTo>
                <a:lnTo>
                  <a:pt x="0" y="4059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692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151194" y="2698894"/>
            <a:ext cx="5926299" cy="4002963"/>
          </a:xfrm>
          <a:custGeom>
            <a:avLst/>
            <a:gdLst/>
            <a:ahLst/>
            <a:cxnLst/>
            <a:rect r="r" b="b" t="t" l="l"/>
            <a:pathLst>
              <a:path h="4002963" w="5926299">
                <a:moveTo>
                  <a:pt x="0" y="0"/>
                </a:moveTo>
                <a:lnTo>
                  <a:pt x="5926298" y="0"/>
                </a:lnTo>
                <a:lnTo>
                  <a:pt x="5926298" y="4002963"/>
                </a:lnTo>
                <a:lnTo>
                  <a:pt x="0" y="4002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067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78789" y="6142404"/>
            <a:ext cx="680771" cy="434877"/>
            <a:chOff x="0" y="0"/>
            <a:chExt cx="812800" cy="5192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5143500"/>
            <a:ext cx="12005879" cy="1115999"/>
          </a:xfrm>
          <a:custGeom>
            <a:avLst/>
            <a:gdLst/>
            <a:ahLst/>
            <a:cxnLst/>
            <a:rect r="r" b="b" t="t" l="l"/>
            <a:pathLst>
              <a:path h="1115999" w="12005879">
                <a:moveTo>
                  <a:pt x="0" y="0"/>
                </a:moveTo>
                <a:lnTo>
                  <a:pt x="12005878" y="0"/>
                </a:lnTo>
                <a:lnTo>
                  <a:pt x="12005878" y="1115999"/>
                </a:lnTo>
                <a:lnTo>
                  <a:pt x="0" y="1115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17" r="0" b="-311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3477481"/>
            <a:ext cx="12005879" cy="974734"/>
          </a:xfrm>
          <a:custGeom>
            <a:avLst/>
            <a:gdLst/>
            <a:ahLst/>
            <a:cxnLst/>
            <a:rect r="r" b="b" t="t" l="l"/>
            <a:pathLst>
              <a:path h="974734" w="12005879">
                <a:moveTo>
                  <a:pt x="0" y="0"/>
                </a:moveTo>
                <a:lnTo>
                  <a:pt x="12005878" y="0"/>
                </a:lnTo>
                <a:lnTo>
                  <a:pt x="12005878" y="974734"/>
                </a:lnTo>
                <a:lnTo>
                  <a:pt x="0" y="974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117" r="0" b="-311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6859733"/>
            <a:ext cx="13644232" cy="960607"/>
          </a:xfrm>
          <a:custGeom>
            <a:avLst/>
            <a:gdLst/>
            <a:ahLst/>
            <a:cxnLst/>
            <a:rect r="r" b="b" t="t" l="l"/>
            <a:pathLst>
              <a:path h="960607" w="13644232">
                <a:moveTo>
                  <a:pt x="0" y="0"/>
                </a:moveTo>
                <a:lnTo>
                  <a:pt x="13644231" y="0"/>
                </a:lnTo>
                <a:lnTo>
                  <a:pt x="13644231" y="960607"/>
                </a:lnTo>
                <a:lnTo>
                  <a:pt x="0" y="960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365" r="0" b="-1036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Usefull functions: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9907" y="3001231"/>
            <a:ext cx="15867585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Evaluation of polynomials: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40831" y="4667250"/>
            <a:ext cx="15867585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Constant polynomials: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40831" y="6396867"/>
            <a:ext cx="15867585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b="true" sz="3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Definition of a root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(5)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9594066" cy="1948134"/>
          </a:xfrm>
          <a:custGeom>
            <a:avLst/>
            <a:gdLst/>
            <a:ahLst/>
            <a:cxnLst/>
            <a:rect r="r" b="b" t="t" l="l"/>
            <a:pathLst>
              <a:path h="1948134" w="9594066">
                <a:moveTo>
                  <a:pt x="0" y="0"/>
                </a:moveTo>
                <a:lnTo>
                  <a:pt x="9594065" y="0"/>
                </a:lnTo>
                <a:lnTo>
                  <a:pt x="9594065" y="1948134"/>
                </a:lnTo>
                <a:lnTo>
                  <a:pt x="0" y="1948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428" b="-13386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69086" y="5143500"/>
            <a:ext cx="9594066" cy="2313727"/>
          </a:xfrm>
          <a:custGeom>
            <a:avLst/>
            <a:gdLst/>
            <a:ahLst/>
            <a:cxnLst/>
            <a:rect r="r" b="b" t="t" l="l"/>
            <a:pathLst>
              <a:path h="2313727" w="9594066">
                <a:moveTo>
                  <a:pt x="0" y="0"/>
                </a:moveTo>
                <a:lnTo>
                  <a:pt x="9594065" y="0"/>
                </a:lnTo>
                <a:lnTo>
                  <a:pt x="9594065" y="2313727"/>
                </a:lnTo>
                <a:lnTo>
                  <a:pt x="0" y="2313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6913" r="-14428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3116103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728352" y="2698894"/>
            <a:ext cx="6349140" cy="3871427"/>
          </a:xfrm>
          <a:custGeom>
            <a:avLst/>
            <a:gdLst/>
            <a:ahLst/>
            <a:cxnLst/>
            <a:rect r="r" b="b" t="t" l="l"/>
            <a:pathLst>
              <a:path h="3871427" w="6349140">
                <a:moveTo>
                  <a:pt x="0" y="0"/>
                </a:moveTo>
                <a:lnTo>
                  <a:pt x="6349140" y="0"/>
                </a:lnTo>
                <a:lnTo>
                  <a:pt x="6349140" y="3871427"/>
                </a:lnTo>
                <a:lnTo>
                  <a:pt x="0" y="3871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(5)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9594066" cy="1948134"/>
          </a:xfrm>
          <a:custGeom>
            <a:avLst/>
            <a:gdLst/>
            <a:ahLst/>
            <a:cxnLst/>
            <a:rect r="r" b="b" t="t" l="l"/>
            <a:pathLst>
              <a:path h="1948134" w="9594066">
                <a:moveTo>
                  <a:pt x="0" y="0"/>
                </a:moveTo>
                <a:lnTo>
                  <a:pt x="9594065" y="0"/>
                </a:lnTo>
                <a:lnTo>
                  <a:pt x="9594065" y="1948134"/>
                </a:lnTo>
                <a:lnTo>
                  <a:pt x="0" y="1948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4428" b="-13386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2698894"/>
            <a:ext cx="5011578" cy="4281077"/>
          </a:xfrm>
          <a:custGeom>
            <a:avLst/>
            <a:gdLst/>
            <a:ahLst/>
            <a:cxnLst/>
            <a:rect r="r" b="b" t="t" l="l"/>
            <a:pathLst>
              <a:path h="4281077" w="5011578">
                <a:moveTo>
                  <a:pt x="0" y="0"/>
                </a:moveTo>
                <a:lnTo>
                  <a:pt x="5011577" y="0"/>
                </a:lnTo>
                <a:lnTo>
                  <a:pt x="5011577" y="4281076"/>
                </a:lnTo>
                <a:lnTo>
                  <a:pt x="0" y="42810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8314" y="4072022"/>
            <a:ext cx="680771" cy="434877"/>
            <a:chOff x="0" y="0"/>
            <a:chExt cx="812800" cy="5192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69086" y="5143500"/>
            <a:ext cx="9594066" cy="2313727"/>
          </a:xfrm>
          <a:custGeom>
            <a:avLst/>
            <a:gdLst/>
            <a:ahLst/>
            <a:cxnLst/>
            <a:rect r="r" b="b" t="t" l="l"/>
            <a:pathLst>
              <a:path h="2313727" w="9594066">
                <a:moveTo>
                  <a:pt x="0" y="0"/>
                </a:moveTo>
                <a:lnTo>
                  <a:pt x="9594065" y="0"/>
                </a:lnTo>
                <a:lnTo>
                  <a:pt x="9594065" y="2313727"/>
                </a:lnTo>
                <a:lnTo>
                  <a:pt x="0" y="2313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6913" r="-14428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(6)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71378" y="7943786"/>
            <a:ext cx="2204771" cy="572392"/>
          </a:xfrm>
          <a:custGeom>
            <a:avLst/>
            <a:gdLst/>
            <a:ahLst/>
            <a:cxnLst/>
            <a:rect r="r" b="b" t="t" l="l"/>
            <a:pathLst>
              <a:path h="572392" w="2204771">
                <a:moveTo>
                  <a:pt x="0" y="0"/>
                </a:moveTo>
                <a:lnTo>
                  <a:pt x="2204771" y="0"/>
                </a:lnTo>
                <a:lnTo>
                  <a:pt x="2204771" y="572393"/>
                </a:lnTo>
                <a:lnTo>
                  <a:pt x="0" y="5723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0831" y="2698894"/>
            <a:ext cx="9594066" cy="1948134"/>
          </a:xfrm>
          <a:custGeom>
            <a:avLst/>
            <a:gdLst/>
            <a:ahLst/>
            <a:cxnLst/>
            <a:rect r="r" b="b" t="t" l="l"/>
            <a:pathLst>
              <a:path h="1948134" w="9594066">
                <a:moveTo>
                  <a:pt x="0" y="0"/>
                </a:moveTo>
                <a:lnTo>
                  <a:pt x="9594065" y="0"/>
                </a:lnTo>
                <a:lnTo>
                  <a:pt x="9594065" y="1948134"/>
                </a:lnTo>
                <a:lnTo>
                  <a:pt x="0" y="1948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4428" b="-13386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91017" y="2698894"/>
            <a:ext cx="5986475" cy="3246462"/>
          </a:xfrm>
          <a:custGeom>
            <a:avLst/>
            <a:gdLst/>
            <a:ahLst/>
            <a:cxnLst/>
            <a:rect r="r" b="b" t="t" l="l"/>
            <a:pathLst>
              <a:path h="3246462" w="5986475">
                <a:moveTo>
                  <a:pt x="0" y="0"/>
                </a:moveTo>
                <a:lnTo>
                  <a:pt x="5986475" y="0"/>
                </a:lnTo>
                <a:lnTo>
                  <a:pt x="5986475" y="3246462"/>
                </a:lnTo>
                <a:lnTo>
                  <a:pt x="0" y="324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69086" y="5143500"/>
            <a:ext cx="9594066" cy="2313727"/>
          </a:xfrm>
          <a:custGeom>
            <a:avLst/>
            <a:gdLst/>
            <a:ahLst/>
            <a:cxnLst/>
            <a:rect r="r" b="b" t="t" l="l"/>
            <a:pathLst>
              <a:path h="2313727" w="9594066">
                <a:moveTo>
                  <a:pt x="0" y="0"/>
                </a:moveTo>
                <a:lnTo>
                  <a:pt x="9594065" y="0"/>
                </a:lnTo>
                <a:lnTo>
                  <a:pt x="9594065" y="2313727"/>
                </a:lnTo>
                <a:lnTo>
                  <a:pt x="0" y="231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6913" r="-14428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00445" y="6082925"/>
            <a:ext cx="680771" cy="434877"/>
            <a:chOff x="0" y="0"/>
            <a:chExt cx="812800" cy="5192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 (7)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91017" y="2698894"/>
            <a:ext cx="2204771" cy="572392"/>
          </a:xfrm>
          <a:custGeom>
            <a:avLst/>
            <a:gdLst/>
            <a:ahLst/>
            <a:cxnLst/>
            <a:rect r="r" b="b" t="t" l="l"/>
            <a:pathLst>
              <a:path h="572392" w="2204771">
                <a:moveTo>
                  <a:pt x="0" y="0"/>
                </a:moveTo>
                <a:lnTo>
                  <a:pt x="2204771" y="0"/>
                </a:lnTo>
                <a:lnTo>
                  <a:pt x="2204771" y="572392"/>
                </a:lnTo>
                <a:lnTo>
                  <a:pt x="0" y="572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0831" y="2698894"/>
            <a:ext cx="9594066" cy="1948134"/>
          </a:xfrm>
          <a:custGeom>
            <a:avLst/>
            <a:gdLst/>
            <a:ahLst/>
            <a:cxnLst/>
            <a:rect r="r" b="b" t="t" l="l"/>
            <a:pathLst>
              <a:path h="1948134" w="9594066">
                <a:moveTo>
                  <a:pt x="0" y="0"/>
                </a:moveTo>
                <a:lnTo>
                  <a:pt x="9594065" y="0"/>
                </a:lnTo>
                <a:lnTo>
                  <a:pt x="9594065" y="1948134"/>
                </a:lnTo>
                <a:lnTo>
                  <a:pt x="0" y="19481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4428" b="-13386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69086" y="5143500"/>
            <a:ext cx="9594066" cy="2313727"/>
          </a:xfrm>
          <a:custGeom>
            <a:avLst/>
            <a:gdLst/>
            <a:ahLst/>
            <a:cxnLst/>
            <a:rect r="r" b="b" t="t" l="l"/>
            <a:pathLst>
              <a:path h="2313727" w="9594066">
                <a:moveTo>
                  <a:pt x="0" y="0"/>
                </a:moveTo>
                <a:lnTo>
                  <a:pt x="9594065" y="0"/>
                </a:lnTo>
                <a:lnTo>
                  <a:pt x="9594065" y="2313727"/>
                </a:lnTo>
                <a:lnTo>
                  <a:pt x="0" y="2313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6913" r="-14428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00445" y="6927100"/>
            <a:ext cx="680771" cy="434877"/>
            <a:chOff x="0" y="0"/>
            <a:chExt cx="812800" cy="51921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mpr (1)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8067907" cy="4552665"/>
          </a:xfrm>
          <a:custGeom>
            <a:avLst/>
            <a:gdLst/>
            <a:ahLst/>
            <a:cxnLst/>
            <a:rect r="r" b="b" t="t" l="l"/>
            <a:pathLst>
              <a:path h="4552665" w="8067907">
                <a:moveTo>
                  <a:pt x="0" y="0"/>
                </a:moveTo>
                <a:lnTo>
                  <a:pt x="8067907" y="0"/>
                </a:lnTo>
                <a:lnTo>
                  <a:pt x="8067907" y="4552665"/>
                </a:lnTo>
                <a:lnTo>
                  <a:pt x="0" y="455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" t="0" r="-1102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1468235"/>
            <a:ext cx="5524907" cy="492530"/>
          </a:xfrm>
          <a:custGeom>
            <a:avLst/>
            <a:gdLst/>
            <a:ahLst/>
            <a:cxnLst/>
            <a:rect r="r" b="b" t="t" l="l"/>
            <a:pathLst>
              <a:path h="492530" w="5524907">
                <a:moveTo>
                  <a:pt x="0" y="0"/>
                </a:moveTo>
                <a:lnTo>
                  <a:pt x="5524907" y="0"/>
                </a:lnTo>
                <a:lnTo>
                  <a:pt x="5524907" y="492530"/>
                </a:lnTo>
                <a:lnTo>
                  <a:pt x="0" y="49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4011951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371378" y="2698894"/>
            <a:ext cx="5074092" cy="2744152"/>
          </a:xfrm>
          <a:custGeom>
            <a:avLst/>
            <a:gdLst/>
            <a:ahLst/>
            <a:cxnLst/>
            <a:rect r="r" b="b" t="t" l="l"/>
            <a:pathLst>
              <a:path h="2744152" w="5074092">
                <a:moveTo>
                  <a:pt x="0" y="0"/>
                </a:moveTo>
                <a:lnTo>
                  <a:pt x="5074092" y="0"/>
                </a:lnTo>
                <a:lnTo>
                  <a:pt x="5074092" y="2744152"/>
                </a:lnTo>
                <a:lnTo>
                  <a:pt x="0" y="2744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mpr (2)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8067907" cy="4552665"/>
          </a:xfrm>
          <a:custGeom>
            <a:avLst/>
            <a:gdLst/>
            <a:ahLst/>
            <a:cxnLst/>
            <a:rect r="r" b="b" t="t" l="l"/>
            <a:pathLst>
              <a:path h="4552665" w="8067907">
                <a:moveTo>
                  <a:pt x="0" y="0"/>
                </a:moveTo>
                <a:lnTo>
                  <a:pt x="8067907" y="0"/>
                </a:lnTo>
                <a:lnTo>
                  <a:pt x="8067907" y="4552665"/>
                </a:lnTo>
                <a:lnTo>
                  <a:pt x="0" y="455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" t="0" r="-1102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1468235"/>
            <a:ext cx="5524907" cy="492530"/>
          </a:xfrm>
          <a:custGeom>
            <a:avLst/>
            <a:gdLst/>
            <a:ahLst/>
            <a:cxnLst/>
            <a:rect r="r" b="b" t="t" l="l"/>
            <a:pathLst>
              <a:path h="492530" w="5524907">
                <a:moveTo>
                  <a:pt x="0" y="0"/>
                </a:moveTo>
                <a:lnTo>
                  <a:pt x="5524907" y="0"/>
                </a:lnTo>
                <a:lnTo>
                  <a:pt x="5524907" y="492530"/>
                </a:lnTo>
                <a:lnTo>
                  <a:pt x="0" y="49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5390098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371378" y="2663662"/>
            <a:ext cx="4503253" cy="2943874"/>
          </a:xfrm>
          <a:custGeom>
            <a:avLst/>
            <a:gdLst/>
            <a:ahLst/>
            <a:cxnLst/>
            <a:rect r="r" b="b" t="t" l="l"/>
            <a:pathLst>
              <a:path h="2943874" w="4503253">
                <a:moveTo>
                  <a:pt x="0" y="0"/>
                </a:moveTo>
                <a:lnTo>
                  <a:pt x="4503253" y="0"/>
                </a:lnTo>
                <a:lnTo>
                  <a:pt x="4503253" y="2943874"/>
                </a:lnTo>
                <a:lnTo>
                  <a:pt x="0" y="29438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mpr (3)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8067907" cy="4552665"/>
          </a:xfrm>
          <a:custGeom>
            <a:avLst/>
            <a:gdLst/>
            <a:ahLst/>
            <a:cxnLst/>
            <a:rect r="r" b="b" t="t" l="l"/>
            <a:pathLst>
              <a:path h="4552665" w="8067907">
                <a:moveTo>
                  <a:pt x="0" y="0"/>
                </a:moveTo>
                <a:lnTo>
                  <a:pt x="8067907" y="0"/>
                </a:lnTo>
                <a:lnTo>
                  <a:pt x="8067907" y="4552665"/>
                </a:lnTo>
                <a:lnTo>
                  <a:pt x="0" y="455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" t="0" r="-1102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1468235"/>
            <a:ext cx="5524907" cy="492530"/>
          </a:xfrm>
          <a:custGeom>
            <a:avLst/>
            <a:gdLst/>
            <a:ahLst/>
            <a:cxnLst/>
            <a:rect r="r" b="b" t="t" l="l"/>
            <a:pathLst>
              <a:path h="492530" w="5524907">
                <a:moveTo>
                  <a:pt x="0" y="0"/>
                </a:moveTo>
                <a:lnTo>
                  <a:pt x="5524907" y="0"/>
                </a:lnTo>
                <a:lnTo>
                  <a:pt x="5524907" y="492530"/>
                </a:lnTo>
                <a:lnTo>
                  <a:pt x="0" y="49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5857782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371378" y="2698894"/>
            <a:ext cx="5074092" cy="2744152"/>
          </a:xfrm>
          <a:custGeom>
            <a:avLst/>
            <a:gdLst/>
            <a:ahLst/>
            <a:cxnLst/>
            <a:rect r="r" b="b" t="t" l="l"/>
            <a:pathLst>
              <a:path h="2744152" w="5074092">
                <a:moveTo>
                  <a:pt x="0" y="0"/>
                </a:moveTo>
                <a:lnTo>
                  <a:pt x="5074092" y="0"/>
                </a:lnTo>
                <a:lnTo>
                  <a:pt x="5074092" y="2744152"/>
                </a:lnTo>
                <a:lnTo>
                  <a:pt x="0" y="2744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371378" y="2698894"/>
            <a:ext cx="5074092" cy="2780540"/>
          </a:xfrm>
          <a:custGeom>
            <a:avLst/>
            <a:gdLst/>
            <a:ahLst/>
            <a:cxnLst/>
            <a:rect r="r" b="b" t="t" l="l"/>
            <a:pathLst>
              <a:path h="2780540" w="5074092">
                <a:moveTo>
                  <a:pt x="0" y="0"/>
                </a:moveTo>
                <a:lnTo>
                  <a:pt x="5074092" y="0"/>
                </a:lnTo>
                <a:lnTo>
                  <a:pt x="5074092" y="2780540"/>
                </a:lnTo>
                <a:lnTo>
                  <a:pt x="0" y="2780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Proof of root_iff_dvd: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mpr (4)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1485205"/>
            <a:ext cx="5524907" cy="458589"/>
          </a:xfrm>
          <a:custGeom>
            <a:avLst/>
            <a:gdLst/>
            <a:ahLst/>
            <a:cxnLst/>
            <a:rect r="r" b="b" t="t" l="l"/>
            <a:pathLst>
              <a:path h="458589" w="5524907">
                <a:moveTo>
                  <a:pt x="0" y="0"/>
                </a:moveTo>
                <a:lnTo>
                  <a:pt x="5524907" y="0"/>
                </a:lnTo>
                <a:lnTo>
                  <a:pt x="5524907" y="458590"/>
                </a:lnTo>
                <a:lnTo>
                  <a:pt x="0" y="45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8067907" cy="4552665"/>
          </a:xfrm>
          <a:custGeom>
            <a:avLst/>
            <a:gdLst/>
            <a:ahLst/>
            <a:cxnLst/>
            <a:rect r="r" b="b" t="t" l="l"/>
            <a:pathLst>
              <a:path h="4552665" w="8067907">
                <a:moveTo>
                  <a:pt x="0" y="0"/>
                </a:moveTo>
                <a:lnTo>
                  <a:pt x="8067907" y="0"/>
                </a:lnTo>
                <a:lnTo>
                  <a:pt x="8067907" y="4552665"/>
                </a:lnTo>
                <a:lnTo>
                  <a:pt x="0" y="455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" t="0" r="-1102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71378" y="1468235"/>
            <a:ext cx="5524907" cy="492530"/>
          </a:xfrm>
          <a:custGeom>
            <a:avLst/>
            <a:gdLst/>
            <a:ahLst/>
            <a:cxnLst/>
            <a:rect r="r" b="b" t="t" l="l"/>
            <a:pathLst>
              <a:path h="492530" w="5524907">
                <a:moveTo>
                  <a:pt x="0" y="0"/>
                </a:moveTo>
                <a:lnTo>
                  <a:pt x="5524907" y="0"/>
                </a:lnTo>
                <a:lnTo>
                  <a:pt x="5524907" y="492530"/>
                </a:lnTo>
                <a:lnTo>
                  <a:pt x="0" y="492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88314" y="6750007"/>
            <a:ext cx="680771" cy="434877"/>
            <a:chOff x="0" y="0"/>
            <a:chExt cx="812800" cy="5192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371378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2881852"/>
            <a:ext cx="16230600" cy="1956848"/>
            <a:chOff x="0" y="0"/>
            <a:chExt cx="21640800" cy="260913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730147" y="-28575"/>
              <a:ext cx="20697714" cy="1044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00"/>
                </a:lnSpc>
              </a:pPr>
              <a:r>
                <a:rPr lang="en-US" b="true" sz="500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THANK YOU FOR LISTENING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730147" y="1999530"/>
              <a:ext cx="20697714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56"/>
                </a:lnSpc>
              </a:pPr>
              <a:r>
                <a:rPr lang="en-US" b="true" sz="2812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ANY QUESTIONS?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0" y="1483649"/>
              <a:ext cx="21640800" cy="0"/>
            </a:xfrm>
            <a:prstGeom prst="line">
              <a:avLst/>
            </a:prstGeom>
            <a:ln cap="flat" w="139700">
              <a:solidFill>
                <a:srgbClr val="100F0D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Forward direction of main theorem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371378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31" y="2698894"/>
            <a:ext cx="14505736" cy="1397897"/>
          </a:xfrm>
          <a:custGeom>
            <a:avLst/>
            <a:gdLst/>
            <a:ahLst/>
            <a:cxnLst/>
            <a:rect r="r" b="b" t="t" l="l"/>
            <a:pathLst>
              <a:path h="1397897" w="14505736">
                <a:moveTo>
                  <a:pt x="0" y="0"/>
                </a:moveTo>
                <a:lnTo>
                  <a:pt x="14505736" y="0"/>
                </a:lnTo>
                <a:lnTo>
                  <a:pt x="14505736" y="1397897"/>
                </a:lnTo>
                <a:lnTo>
                  <a:pt x="0" y="1397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9" t="0" r="0" b="-25390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130547" cy="3593449"/>
          </a:xfrm>
          <a:custGeom>
            <a:avLst/>
            <a:gdLst/>
            <a:ahLst/>
            <a:cxnLst/>
            <a:rect r="r" b="b" t="t" l="l"/>
            <a:pathLst>
              <a:path h="3593449" w="10130547">
                <a:moveTo>
                  <a:pt x="0" y="0"/>
                </a:moveTo>
                <a:lnTo>
                  <a:pt x="10130547" y="0"/>
                </a:lnTo>
                <a:lnTo>
                  <a:pt x="10130547" y="3593449"/>
                </a:lnTo>
                <a:lnTo>
                  <a:pt x="0" y="3593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6" t="0" r="-4005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8314" y="4926062"/>
            <a:ext cx="680771" cy="434877"/>
            <a:chOff x="0" y="0"/>
            <a:chExt cx="812800" cy="5192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617113" y="2698894"/>
            <a:ext cx="3721278" cy="2604894"/>
          </a:xfrm>
          <a:custGeom>
            <a:avLst/>
            <a:gdLst/>
            <a:ahLst/>
            <a:cxnLst/>
            <a:rect r="r" b="b" t="t" l="l"/>
            <a:pathLst>
              <a:path h="2604894" w="3721278">
                <a:moveTo>
                  <a:pt x="0" y="0"/>
                </a:moveTo>
                <a:lnTo>
                  <a:pt x="3721278" y="0"/>
                </a:lnTo>
                <a:lnTo>
                  <a:pt x="3721278" y="2604894"/>
                </a:lnTo>
                <a:lnTo>
                  <a:pt x="0" y="2604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Forward direction: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(1)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0130547" cy="3593449"/>
          </a:xfrm>
          <a:custGeom>
            <a:avLst/>
            <a:gdLst/>
            <a:ahLst/>
            <a:cxnLst/>
            <a:rect r="r" b="b" t="t" l="l"/>
            <a:pathLst>
              <a:path h="3593449" w="10130547">
                <a:moveTo>
                  <a:pt x="0" y="0"/>
                </a:moveTo>
                <a:lnTo>
                  <a:pt x="10130547" y="0"/>
                </a:lnTo>
                <a:lnTo>
                  <a:pt x="10130547" y="3593449"/>
                </a:lnTo>
                <a:lnTo>
                  <a:pt x="0" y="3593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6" t="0" r="-4005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8314" y="5360938"/>
            <a:ext cx="680771" cy="434877"/>
            <a:chOff x="0" y="0"/>
            <a:chExt cx="812800" cy="5192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519217"/>
            </a:xfrm>
            <a:custGeom>
              <a:avLst/>
              <a:gdLst/>
              <a:ahLst/>
              <a:cxnLst/>
              <a:rect r="r" b="b" t="t" l="l"/>
              <a:pathLst>
                <a:path h="519217" w="812800">
                  <a:moveTo>
                    <a:pt x="812800" y="25960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16017"/>
                  </a:lnTo>
                  <a:lnTo>
                    <a:pt x="406400" y="316017"/>
                  </a:lnTo>
                  <a:lnTo>
                    <a:pt x="406400" y="519217"/>
                  </a:lnTo>
                  <a:lnTo>
                    <a:pt x="812800" y="259608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65100"/>
              <a:ext cx="711200" cy="1509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Forward direction: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proof (2)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617113" y="2698894"/>
            <a:ext cx="1703414" cy="483685"/>
          </a:xfrm>
          <a:custGeom>
            <a:avLst/>
            <a:gdLst/>
            <a:ahLst/>
            <a:cxnLst/>
            <a:rect r="r" b="b" t="t" l="l"/>
            <a:pathLst>
              <a:path h="483685" w="1703414">
                <a:moveTo>
                  <a:pt x="0" y="0"/>
                </a:moveTo>
                <a:lnTo>
                  <a:pt x="1703413" y="0"/>
                </a:lnTo>
                <a:lnTo>
                  <a:pt x="1703413" y="483685"/>
                </a:lnTo>
                <a:lnTo>
                  <a:pt x="0" y="483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3740284" cy="2696531"/>
          </a:xfrm>
          <a:custGeom>
            <a:avLst/>
            <a:gdLst/>
            <a:ahLst/>
            <a:cxnLst/>
            <a:rect r="r" b="b" t="t" l="l"/>
            <a:pathLst>
              <a:path h="2696531" w="13740284">
                <a:moveTo>
                  <a:pt x="0" y="0"/>
                </a:moveTo>
                <a:lnTo>
                  <a:pt x="13740284" y="0"/>
                </a:lnTo>
                <a:lnTo>
                  <a:pt x="13740284" y="2696531"/>
                </a:lnTo>
                <a:lnTo>
                  <a:pt x="0" y="2696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40831" y="6159701"/>
            <a:ext cx="13740284" cy="2129744"/>
          </a:xfrm>
          <a:custGeom>
            <a:avLst/>
            <a:gdLst/>
            <a:ahLst/>
            <a:cxnLst/>
            <a:rect r="r" b="b" t="t" l="l"/>
            <a:pathLst>
              <a:path h="2129744" w="13740284">
                <a:moveTo>
                  <a:pt x="0" y="0"/>
                </a:moveTo>
                <a:lnTo>
                  <a:pt x="13740284" y="0"/>
                </a:lnTo>
                <a:lnTo>
                  <a:pt x="13740284" y="2129744"/>
                </a:lnTo>
                <a:lnTo>
                  <a:pt x="0" y="2129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Definition of “degree” and “natDegree”: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831" y="2698894"/>
            <a:ext cx="15836661" cy="5817285"/>
            <a:chOff x="0" y="0"/>
            <a:chExt cx="4170972" cy="15321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70973" cy="1532124"/>
            </a:xfrm>
            <a:custGeom>
              <a:avLst/>
              <a:gdLst/>
              <a:ahLst/>
              <a:cxnLst/>
              <a:rect r="r" b="b" t="t" l="l"/>
              <a:pathLst>
                <a:path h="1532124" w="4170973">
                  <a:moveTo>
                    <a:pt x="0" y="0"/>
                  </a:moveTo>
                  <a:lnTo>
                    <a:pt x="4170973" y="0"/>
                  </a:lnTo>
                  <a:lnTo>
                    <a:pt x="4170973" y="1532124"/>
                  </a:lnTo>
                  <a:lnTo>
                    <a:pt x="0" y="1532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170972" cy="15702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0831" y="2698894"/>
            <a:ext cx="14208328" cy="1285256"/>
          </a:xfrm>
          <a:custGeom>
            <a:avLst/>
            <a:gdLst/>
            <a:ahLst/>
            <a:cxnLst/>
            <a:rect r="r" b="b" t="t" l="l"/>
            <a:pathLst>
              <a:path h="1285256" w="14208328">
                <a:moveTo>
                  <a:pt x="0" y="0"/>
                </a:moveTo>
                <a:lnTo>
                  <a:pt x="14208328" y="0"/>
                </a:lnTo>
                <a:lnTo>
                  <a:pt x="14208328" y="1285256"/>
                </a:lnTo>
                <a:lnTo>
                  <a:pt x="0" y="1285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35324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4937"/>
            <a:ext cx="15867585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</a:pPr>
            <a:r>
              <a:rPr lang="en-US" b="true" sz="39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Lemma 1: </a:t>
            </a:r>
            <a:r>
              <a:rPr lang="en-US" sz="39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P_notZero_has_degree_in_Nat (1)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41291" y="8869759"/>
            <a:ext cx="8205419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</a:pPr>
            <a:r>
              <a:rPr lang="en-US" b="true" sz="2000" spc="1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ROSALIE FRANZ, NOÉLIE WEIMER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DAGs12iZlhM</dc:identifier>
  <dcterms:modified xsi:type="dcterms:W3CDTF">2011-08-01T06:04:30Z</dcterms:modified>
  <cp:revision>1</cp:revision>
  <dc:title>Rosalie Franz, Noélie Weimer</dc:title>
</cp:coreProperties>
</file>