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60"/>
  </p:notesMasterIdLst>
  <p:sldIdLst>
    <p:sldId id="301" r:id="rId2"/>
    <p:sldId id="454" r:id="rId3"/>
    <p:sldId id="440" r:id="rId4"/>
    <p:sldId id="455" r:id="rId5"/>
    <p:sldId id="456" r:id="rId6"/>
    <p:sldId id="458" r:id="rId7"/>
    <p:sldId id="459" r:id="rId8"/>
    <p:sldId id="461" r:id="rId9"/>
    <p:sldId id="462" r:id="rId10"/>
    <p:sldId id="463" r:id="rId11"/>
    <p:sldId id="464" r:id="rId12"/>
    <p:sldId id="465" r:id="rId13"/>
    <p:sldId id="460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3" r:id="rId30"/>
    <p:sldId id="481" r:id="rId31"/>
    <p:sldId id="482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</p:sldIdLst>
  <p:sldSz cx="18288000" cy="10287000"/>
  <p:notesSz cx="18288000" cy="10287000"/>
  <p:embeddedFontLst>
    <p:embeddedFont>
      <p:font typeface="Cambria Math" panose="02040503050406030204" pitchFamily="18" charset="0"/>
      <p:regular r:id="rId61"/>
    </p:embeddedFont>
    <p:embeddedFont>
      <p:font typeface="IBM Plex Sans" panose="020B0503050203000203" pitchFamily="34" charset="0"/>
      <p:regular r:id="rId62"/>
      <p:bold r:id="rId63"/>
      <p:italic r:id="rId64"/>
      <p:boldItalic r:id="rId65"/>
    </p:embeddedFont>
    <p:embeddedFont>
      <p:font typeface="Poppins Light" panose="00000400000000000000" pitchFamily="2" charset="0"/>
      <p:regular r:id="rId66"/>
      <p:italic r:id="rId67"/>
    </p:embeddedFont>
    <p:embeddedFont>
      <p:font typeface="Poppins SemiBold" panose="00000700000000000000" pitchFamily="2" charset="0"/>
      <p:regular r:id="rId68"/>
      <p:bold r:id="rId69"/>
      <p:boldItalic r:id="rId7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ssef Daoudi" initials="YD" lastIdx="1" clrIdx="0">
    <p:extLst>
      <p:ext uri="{19B8F6BF-5375-455C-9EA6-DF929625EA0E}">
        <p15:presenceInfo xmlns:p15="http://schemas.microsoft.com/office/powerpoint/2012/main" userId="5663a3c693ef0c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15:41:07.100"/>
    </inkml:context>
    <inkml:brush xml:id="br0">
      <inkml:brushProperty name="width" value="0.35" units="cm"/>
      <inkml:brushProperty name="height" value="0.35" units="cm"/>
      <inkml:brushProperty name="color" value="#1F1F1F"/>
    </inkml:brush>
  </inkml:definitions>
  <inkml:trace contextRef="#ctx0" brushRef="#br0">154 1 24575,'0'749'0,"0"-740"0,-2 33 0,1-41 0,1 1 0,0 0 0,-1 0 0,1-1 0,-1 1 0,1 0 0,-1 0 0,0-1 0,0 1 0,0-1 0,0 1 0,0-1 0,0 1 0,0-1 0,-1 0 0,1 1 0,0-1 0,-4 2 0,5-3 0,-1 1 0,0-1 0,0 0 0,0 0 0,0 0 0,0 0 0,1 0 0,-1 0 0,0 0 0,0 0 0,0 0 0,0 0 0,0 0 0,0 0 0,1-1 0,-1 1 0,0 0 0,0-1 0,0 1 0,1-1 0,-1 1 0,0 0 0,0-1 0,1 0 0,-1 1 0,0-1 0,1 1 0,-1-1 0,1 0 0,-1 0 0,1 1 0,-1-1 0,1 0 0,0 0 0,-1 1 0,1-1 0,-1-2 0,-12-37 0,11 34 0,-20-72 0,-24-99 0,39 139 0,1 1 0,-1-74 0,6 75 0,0 19 0,1 0 0,1 1 0,4-28 0,-5 44 0,0 0 0,0 0 0,0 1 0,0-1 0,0 0 0,0 1 0,0-1 0,0 0 0,1 0 0,-1 0 0,0 1 0,0-1 0,0 0 0,0 0 0,1 0 0,-1 1 0,0-1 0,0 0 0,0 0 0,1 0 0,-1 0 0,0 1 0,0-1 0,1 0 0,-1 0 0,0 0 0,0 0 0,1 0 0,-1 0 0,0 0 0,1 0 0,-1 0 0,0 0 0,0 0 0,1 0 0,-1 0 0,0 0 0,1 0 0,-1 0 0,0 0 0,0 0 0,1 0 0,-1-1 0,0 1 0,0 0 0,1 0 0,-1 0 0,0 0 0,0-1 0,0 1 0,1 0 0,-1 0 0,0 0 0,0-1 0,0 1 0,0 0 0,0 0 0,1-1 0,-1 1 0,0 0 0,0 0 0,0-1 0,0 1 0,0 0 0,0-1 0,11 23 0,9 27 0,-6-18 0,-2 0 0,0 1 0,-3 0 0,9 48 0,-13-35 0,-2-15 0,9 44 0,-4-38 0,-2-1 0,3 68 0,-10 74 0,-1-67 0,3-76 0,-2 35 0,0-63 0,0 0 0,0-1 0,0 1 0,0-1 0,-1 1 0,0-1 0,0 0 0,-1 0 0,-5 9 0,1-2 0,-1 0 0,2 0 0,0 1 0,0-1 0,1 2 0,1-1 0,0 0 0,1 1 0,0 0 0,1 0 0,1 0 0,0 0 0,1 20 0,2-7 0,0 1 0,1 0 0,2-1 0,8 29 0,-5-10 0,-1 0 0,-3 0 0,-2 0 0,-5 55 0,2-24 0,0 1197 0,-20-1004 0,11-188 0,4 0 0,5 119 0,15-128-1365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15:41:36.482"/>
    </inkml:context>
    <inkml:brush xml:id="br0">
      <inkml:brushProperty name="width" value="0.35" units="cm"/>
      <inkml:brushProperty name="height" value="0.35" units="cm"/>
      <inkml:brushProperty name="color" value="#1F1F1F"/>
    </inkml:brush>
  </inkml:definitions>
  <inkml:trace contextRef="#ctx0" brushRef="#br0">70 80 24575,'245'0'0,"-255"-8"0,-1 2 0,0-1 0,0 1 0,-16-5 0,0 1 114,0 1 0,-40-7 0,54 14-328,0 0 1,0 1 0,-1 0-1,1 1 1,0 0 0,0 1-1,-18 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3BC1-71BB-4DE8-A4B0-E3FCB9438FA3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FDB12-F673-46C8-964C-066C6A5D5A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4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BD14-4C42-4FA9-990D-CB8DE8BF23F1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AD04-AD4E-47F5-8C0D-FBE505EA2858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A42E-2AC8-4A27-B75A-8A771AA4E8BB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D21F-2B6C-4138-B442-3CEED08524FC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4EEA-F293-4BA1-9C94-789343A21762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2435-516A-4F03-BD59-19383339D992}" type="datetime1">
              <a:rPr lang="en-IN" smtClean="0"/>
              <a:t>09-07-2025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4ECD-1D4C-4801-95D8-F7426C22E23C}" type="datetime1">
              <a:rPr lang="en-IN" smtClean="0"/>
              <a:t>09-07-2025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297E-C7DA-45D0-A77E-268E1979D037}" type="datetime1">
              <a:rPr lang="en-IN" smtClean="0"/>
              <a:t>09-07-2025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D4EF-381F-4C6A-A5E2-4FE1354C2A45}" type="datetime1">
              <a:rPr lang="en-IN" smtClean="0"/>
              <a:t>09-07-2025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>
            <a:lvl1pPr>
              <a:defRPr lang="en-IN" sz="2400" smtClean="0"/>
            </a:lvl1pPr>
          </a:lstStyle>
          <a:p>
            <a:fld id="{3414AC96-115D-4CF4-9B0B-0F2A89887B5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73E7-84B4-4239-8CB5-CA229BAB8EBB}" type="datetime1">
              <a:rPr lang="en-IN" smtClean="0"/>
              <a:t>09-07-2025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B53-C7E4-47F0-B0BD-BB08161A3BD2}" type="datetime1">
              <a:rPr lang="en-IN" smtClean="0"/>
              <a:t>09-07-2025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4DCB7-7DDD-4E5D-BAF8-46DF47A0CD47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bin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bin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bin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resenter Name-44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57714" y="5794935"/>
            <a:ext cx="8996362" cy="80432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400" spc="-21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Youssef Daoudi El Boukhrissi</a:t>
            </a:r>
          </a:p>
          <a:p>
            <a:pPr algn="l">
              <a:lnSpc>
                <a:spcPts val="3150"/>
              </a:lnSpc>
            </a:pPr>
            <a:r>
              <a:rPr lang="en-US" sz="2400" spc="-21" dirty="0">
                <a:solidFill>
                  <a:srgbClr val="080A29">
                    <a:alpha val="100000"/>
                  </a:srgbClr>
                </a:solidFill>
                <a:latin typeface="Poppins SemiBold" panose="00000700000000000000" pitchFamily="2" charset="0"/>
              </a:rPr>
              <a:t>Jan Kirschbaum</a:t>
            </a:r>
          </a:p>
        </p:txBody>
      </p:sp>
      <p:sp>
        <p:nvSpPr>
          <p:cNvPr id="310" name="Title Placeholder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3577747"/>
            <a:ext cx="10063162" cy="85754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6858"/>
              </a:lnSpc>
            </a:pPr>
            <a:r>
              <a:rPr lang="en-US" sz="5400" spc="-54" dirty="0">
                <a:solidFill>
                  <a:srgbClr val="080A29">
                    <a:alpha val="100000"/>
                  </a:srgbClr>
                </a:solidFill>
                <a:latin typeface="Poppins Light" panose="00000700000000000000" pitchFamily="2" charset="0"/>
              </a:rPr>
              <a:t>Affine Isometries</a:t>
            </a:r>
          </a:p>
        </p:txBody>
      </p:sp>
      <p:sp>
        <p:nvSpPr>
          <p:cNvPr id="312" name="SubTitle Placeholder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4646665"/>
            <a:ext cx="10063162" cy="35702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2919"/>
              </a:lnSpc>
            </a:pPr>
            <a:r>
              <a:rPr lang="de-DE" sz="2400" dirty="0">
                <a:solidFill>
                  <a:srgbClr val="626374">
                    <a:alpha val="100000"/>
                  </a:srgbClr>
                </a:solidFill>
                <a:latin typeface="IBM Plex Sans" panose="00000700000000000000" pitchFamily="2" charset="0"/>
              </a:rPr>
              <a:t>Computer-</a:t>
            </a:r>
            <a:r>
              <a:rPr lang="de-DE" sz="2400" dirty="0" err="1">
                <a:solidFill>
                  <a:srgbClr val="626374">
                    <a:alpha val="100000"/>
                  </a:srgbClr>
                </a:solidFill>
                <a:latin typeface="IBM Plex Sans" panose="00000700000000000000" pitchFamily="2" charset="0"/>
              </a:rPr>
              <a:t>assisted</a:t>
            </a:r>
            <a:r>
              <a:rPr lang="de-DE" sz="2400" dirty="0">
                <a:solidFill>
                  <a:srgbClr val="626374">
                    <a:alpha val="100000"/>
                  </a:srgbClr>
                </a:solidFill>
                <a:latin typeface="IBM Plex Sans" panose="00000700000000000000" pitchFamily="2" charset="0"/>
              </a:rPr>
              <a:t> </a:t>
            </a:r>
            <a:r>
              <a:rPr lang="de-DE" sz="2400" dirty="0" err="1">
                <a:solidFill>
                  <a:srgbClr val="626374">
                    <a:alpha val="100000"/>
                  </a:srgbClr>
                </a:solidFill>
                <a:latin typeface="IBM Plex Sans" panose="00000700000000000000" pitchFamily="2" charset="0"/>
              </a:rPr>
              <a:t>mathematics</a:t>
            </a:r>
            <a:endParaRPr lang="en-US" sz="2400" dirty="0">
              <a:solidFill>
                <a:srgbClr val="626374">
                  <a:alpha val="100000"/>
                </a:srgbClr>
              </a:solidFill>
              <a:latin typeface="IBM Plex Sans" panose="00000700000000000000" pitchFamily="2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73A148E-552C-25CF-8AE2-74D814B2E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8989" r="25952" b="15039"/>
          <a:stretch>
            <a:fillRect/>
          </a:stretch>
        </p:blipFill>
        <p:spPr>
          <a:xfrm>
            <a:off x="7920318" y="1854545"/>
            <a:ext cx="8175811" cy="6460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8DA36E-3589-BF04-024C-00CAA904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1</a:t>
            </a:fld>
            <a:endParaRPr lang="en-IN"/>
          </a:p>
        </p:txBody>
      </p:sp>
      <p:pic>
        <p:nvPicPr>
          <p:cNvPr id="6" name="Rect">
            <a:extLst>
              <a:ext uri="{FF2B5EF4-FFF2-40B4-BE49-F238E27FC236}">
                <a16:creationId xmlns:a16="http://schemas.microsoft.com/office/drawing/2014/main" id="{11B8F3D3-BFD3-F205-921B-13F807D042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4921491" y="7274109"/>
            <a:ext cx="4693155" cy="3012891"/>
          </a:xfrm>
          <a:prstGeom prst="rect">
            <a:avLst/>
          </a:prstGeom>
        </p:spPr>
      </p:pic>
      <p:pic>
        <p:nvPicPr>
          <p:cNvPr id="7" name="Rect">
            <a:extLst>
              <a:ext uri="{FF2B5EF4-FFF2-40B4-BE49-F238E27FC236}">
                <a16:creationId xmlns:a16="http://schemas.microsoft.com/office/drawing/2014/main" id="{810895F1-4A2D-51FD-8D4E-6F948F5625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4304532" y="-107576"/>
            <a:ext cx="4400102" cy="3494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7EA4DC7-DB11-2117-6364-59128945D17D}"/>
                  </a:ext>
                </a:extLst>
              </p:cNvPr>
              <p:cNvSpPr txBox="1"/>
              <p:nvPr/>
            </p:nvSpPr>
            <p:spPr>
              <a:xfrm>
                <a:off x="7920318" y="2090295"/>
                <a:ext cx="440010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 ||</m:t>
                    </m:r>
                  </m:oMath>
                </a14:m>
                <a:r>
                  <a:rPr lang="de-DE" sz="3200" dirty="0"/>
                  <a:t> f(x) – f(y) </a:t>
                </a:r>
                <a14:m>
                  <m:oMath xmlns:m="http://schemas.openxmlformats.org/officeDocument/2006/math">
                    <m:r>
                      <a:rPr lang="de-DE" sz="3200" b="0" i="1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de-DE" sz="3200" dirty="0"/>
                  <a:t> = </a:t>
                </a:r>
                <a14:m>
                  <m:oMath xmlns:m="http://schemas.openxmlformats.org/officeDocument/2006/math">
                    <m:r>
                      <a:rPr lang="de-DE" sz="3200" b="0" i="1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de-DE" sz="3200" dirty="0"/>
                  <a:t> x - y </a:t>
                </a:r>
                <a14:m>
                  <m:oMath xmlns:m="http://schemas.openxmlformats.org/officeDocument/2006/math">
                    <m:r>
                      <a:rPr lang="de-DE" sz="3200" b="0" i="1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de-DE" sz="32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7EA4DC7-DB11-2117-6364-59128945D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318" y="2090295"/>
                <a:ext cx="4400102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spd="med" advClick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4166 -4.81481E-6 L 3.61111E-6 -4.81481E-6 " pathEditMode="relative" rAng="0" ptsTypes="AA">
                                      <p:cBhvr>
                                        <p:cTn id="9" dur="12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4167 3.82716E-6 L -3.47222E-6 3.82716E-6 " pathEditMode="relative" rAng="0" ptsTypes="AA">
                                      <p:cBhvr>
                                        <p:cTn id="14" dur="12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4167 -1.48148E-6 L -3.47222E-6 -1.48148E-6 " pathEditMode="relative" rAng="0" ptsTypes="AA">
                                      <p:cBhvr>
                                        <p:cTn id="19" dur="12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3.82716E-6 L -3.47222E-6 3.82716E-6 " pathEditMode="relative" rAng="0" ptsTypes="AA">
                                      <p:cBhvr>
                                        <p:cTn id="30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10" grpId="0"/>
      <p:bldP spid="312" grpId="0"/>
      <p:bldP spid="6" grpId="0"/>
      <p:bldP spid="7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E613D-8C0B-6E09-F73D-8BB08CA79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9AFC4E54-DCBC-7629-2BE4-E577083074CB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F907E275-A0FD-C5BB-8E42-9D7CAA534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D0085A79-1632-DA2F-E955-59E8C04D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10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DF682852-C2DE-4535-DAE0-A4F9D6353352}"/>
              </a:ext>
            </a:extLst>
          </p:cNvPr>
          <p:cNvSpPr txBox="1"/>
          <p:nvPr/>
        </p:nvSpPr>
        <p:spPr>
          <a:xfrm>
            <a:off x="13733097" y="237869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F9F30776-2AD8-A8CF-3B2F-9EFCAE6A967A}"/>
              </a:ext>
            </a:extLst>
          </p:cNvPr>
          <p:cNvSpPr txBox="1"/>
          <p:nvPr/>
        </p:nvSpPr>
        <p:spPr>
          <a:xfrm>
            <a:off x="1198142" y="1557322"/>
            <a:ext cx="7945858" cy="74212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5400" spc="-4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PROOF OF: </a:t>
            </a:r>
            <a:r>
              <a:rPr lang="en-US" sz="5400" spc="-42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map_add</a:t>
            </a:r>
            <a:endParaRPr lang="en-US" sz="5400" spc="-42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00007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E6B7DCA-27B3-D7EA-1D54-7E5E4F266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58" y="3888533"/>
            <a:ext cx="9984419" cy="316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862D670D-B240-88E5-D992-11E43E27C545}"/>
              </a:ext>
            </a:extLst>
          </p:cNvPr>
          <p:cNvCxnSpPr>
            <a:cxnSpLocks/>
          </p:cNvCxnSpPr>
          <p:nvPr/>
        </p:nvCxnSpPr>
        <p:spPr>
          <a:xfrm>
            <a:off x="514135" y="5147467"/>
            <a:ext cx="5993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21BF0CD-5BEF-AB93-1735-D0F3D75AB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1702" y="3449172"/>
            <a:ext cx="5922088" cy="3379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ct">
            <a:extLst>
              <a:ext uri="{FF2B5EF4-FFF2-40B4-BE49-F238E27FC236}">
                <a16:creationId xmlns:a16="http://schemas.microsoft.com/office/drawing/2014/main" id="{612B000D-E1E9-19D8-6DC7-5BCCD581CF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lum bright="70000" contrast="-70000"/>
          </a:blip>
          <a:stretch/>
        </p:blipFill>
        <p:spPr>
          <a:xfrm>
            <a:off x="9618718" y="6793346"/>
            <a:ext cx="5442036" cy="34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59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AEF96-C2C7-59B2-B958-7DF86126A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D05565C9-89B6-BB6C-70E7-7619B52E040B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00AA9982-0D52-DB36-D50B-1EFA5FBF4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01E52C45-5C41-1E15-6CDC-A2168040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11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8BCB03BC-E137-7EE7-F319-9F905D95CC41}"/>
              </a:ext>
            </a:extLst>
          </p:cNvPr>
          <p:cNvSpPr txBox="1"/>
          <p:nvPr/>
        </p:nvSpPr>
        <p:spPr>
          <a:xfrm>
            <a:off x="13647571" y="261562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45A4862-FAEA-5C1C-A6EE-C79C1D806D06}"/>
              </a:ext>
            </a:extLst>
          </p:cNvPr>
          <p:cNvSpPr txBox="1"/>
          <p:nvPr/>
        </p:nvSpPr>
        <p:spPr>
          <a:xfrm>
            <a:off x="1198142" y="1557322"/>
            <a:ext cx="7945858" cy="74212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5400" spc="-4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PROOF OF: </a:t>
            </a:r>
            <a:r>
              <a:rPr lang="en-US" sz="5400" spc="-42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map_add</a:t>
            </a:r>
            <a:endParaRPr lang="en-US" sz="5400" spc="-42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00007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FC4F733-2642-7C4C-90F4-661AC9A45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0" y="3799355"/>
            <a:ext cx="9984419" cy="316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48A45D00-9011-9FE7-8854-072BC7C2BD19}"/>
              </a:ext>
            </a:extLst>
          </p:cNvPr>
          <p:cNvCxnSpPr>
            <a:cxnSpLocks/>
          </p:cNvCxnSpPr>
          <p:nvPr/>
        </p:nvCxnSpPr>
        <p:spPr>
          <a:xfrm>
            <a:off x="498895" y="5726587"/>
            <a:ext cx="77307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35F5899A-316B-7962-3C29-AAA03B40A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9618718" y="6793346"/>
            <a:ext cx="5442036" cy="34936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9791C28-E7A3-B7F8-0FE3-0430693ECD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0422"/>
          <a:stretch>
            <a:fillRect/>
          </a:stretch>
        </p:blipFill>
        <p:spPr>
          <a:xfrm>
            <a:off x="11535781" y="3662769"/>
            <a:ext cx="5982879" cy="330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498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D7F28-6C31-6D7F-A24D-68A2F79EE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D09C7DC-86AC-272E-806B-7195B7A94121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AC0585FF-6DD3-30ED-78AB-E19899F05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D4FED7A2-39DA-0C1E-00DC-8445405B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12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70CE2A9A-368B-E96E-7E4D-A962FFD02020}"/>
              </a:ext>
            </a:extLst>
          </p:cNvPr>
          <p:cNvSpPr txBox="1"/>
          <p:nvPr/>
        </p:nvSpPr>
        <p:spPr>
          <a:xfrm>
            <a:off x="13647571" y="261562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4A08E176-7D35-B700-B0E2-DB92CBB6EDD9}"/>
              </a:ext>
            </a:extLst>
          </p:cNvPr>
          <p:cNvSpPr txBox="1"/>
          <p:nvPr/>
        </p:nvSpPr>
        <p:spPr>
          <a:xfrm>
            <a:off x="1198142" y="1557322"/>
            <a:ext cx="7945858" cy="74212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5400" spc="-4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PROOF OF: </a:t>
            </a:r>
            <a:r>
              <a:rPr lang="en-US" sz="5400" spc="-42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map_add</a:t>
            </a:r>
            <a:endParaRPr lang="en-US" sz="5400" spc="-42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00007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D69EA0B-1C43-ED9A-E38D-17C8DCFCA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0" y="3799355"/>
            <a:ext cx="9984419" cy="316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4DBD69FA-E53A-3794-4409-68B7A1DF9AEF}"/>
              </a:ext>
            </a:extLst>
          </p:cNvPr>
          <p:cNvCxnSpPr>
            <a:cxnSpLocks/>
          </p:cNvCxnSpPr>
          <p:nvPr/>
        </p:nvCxnSpPr>
        <p:spPr>
          <a:xfrm>
            <a:off x="524295" y="6897759"/>
            <a:ext cx="66486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006E1F40-411C-C7CD-FCA2-40ADEEC383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9618718" y="6793346"/>
            <a:ext cx="5442036" cy="3493654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D766D6F-7D5E-498F-8AAF-9F159EB1BF31}"/>
              </a:ext>
            </a:extLst>
          </p:cNvPr>
          <p:cNvCxnSpPr>
            <a:cxnSpLocks/>
          </p:cNvCxnSpPr>
          <p:nvPr/>
        </p:nvCxnSpPr>
        <p:spPr>
          <a:xfrm>
            <a:off x="580175" y="6333879"/>
            <a:ext cx="1873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756AC64F-E7BD-7C18-1634-7F1F8F0A0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7299" y="3845217"/>
            <a:ext cx="4979724" cy="211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231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5B7F9-BD74-7C6C-A91A-9FDD16BF6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B9D59B49-C393-B8AA-DBD4-3B647FAB46A1}"/>
              </a:ext>
            </a:extLst>
          </p:cNvPr>
          <p:cNvSpPr/>
          <p:nvPr/>
        </p:nvSpPr>
        <p:spPr>
          <a:xfrm>
            <a:off x="0" y="-10141"/>
            <a:ext cx="18283549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E916080C-15B5-B347-F64A-84D75BA79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67C353EB-EA07-EBBC-8523-6C7A38AC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13</a:t>
            </a:fld>
            <a:endParaRPr lang="en-IN" dirty="0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7A1270A-AAE8-E483-524B-4BD6C927380B}"/>
              </a:ext>
            </a:extLst>
          </p:cNvPr>
          <p:cNvSpPr txBox="1"/>
          <p:nvPr/>
        </p:nvSpPr>
        <p:spPr>
          <a:xfrm>
            <a:off x="878858" y="1324392"/>
            <a:ext cx="8357338" cy="76367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6000" spc="-4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PROOF OF: </a:t>
            </a:r>
            <a:r>
              <a:rPr lang="en-US" sz="6000" spc="-42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map_smul</a:t>
            </a:r>
            <a:endParaRPr lang="en-US" sz="6000" spc="-42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00007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AFD869-B26C-46C7-7C4F-772D6B04F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4" y="2813244"/>
            <a:ext cx="17342164" cy="6395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7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5887F-A356-1BAC-3EA7-B8942309A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0FA2F1C-ACB1-69EC-ACCA-ED68049D4717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34EEB6FC-8FEE-8FE8-CC4E-908D6C92F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6F0FDD19-301B-D848-13DA-51E13E77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14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0CD76453-F6FD-0DE8-7763-81DD54353947}"/>
              </a:ext>
            </a:extLst>
          </p:cNvPr>
          <p:cNvSpPr txBox="1"/>
          <p:nvPr/>
        </p:nvSpPr>
        <p:spPr>
          <a:xfrm>
            <a:off x="13627512" y="293180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F4583C7D-1FAB-A486-592C-6A3E514D1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9618718" y="6793346"/>
            <a:ext cx="5442036" cy="34936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41C794F-D13F-35A5-FF09-71D6E7F65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707" y="3662769"/>
            <a:ext cx="6318908" cy="327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D97508B-849B-BECE-4AF4-2E50014B3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4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C6B61-1904-88FC-6C25-A40B1D311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BFC30ADA-F099-A97A-C178-425E473C30F4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AB07205C-769A-FCB3-215B-E69C5A89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7F81F996-0BC7-B37A-19AC-2634269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45D5762D-6513-0B4D-5048-3737144DFD5C}"/>
              </a:ext>
            </a:extLst>
          </p:cNvPr>
          <p:cNvSpPr txBox="1"/>
          <p:nvPr/>
        </p:nvSpPr>
        <p:spPr>
          <a:xfrm>
            <a:off x="13627512" y="293180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240B2281-C321-8B6D-4B55-3ED407D558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9618718" y="6793346"/>
            <a:ext cx="5442036" cy="34936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136BB0E-0987-9DBF-EC11-E69E6E9BE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03F26710-116A-F565-6DA7-F024AFDB19BA}"/>
              </a:ext>
            </a:extLst>
          </p:cNvPr>
          <p:cNvCxnSpPr>
            <a:cxnSpLocks/>
          </p:cNvCxnSpPr>
          <p:nvPr/>
        </p:nvCxnSpPr>
        <p:spPr>
          <a:xfrm>
            <a:off x="376518" y="2809853"/>
            <a:ext cx="1005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8260FEA-CE99-00CA-235C-F72049E80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7869" y="3686790"/>
            <a:ext cx="6078583" cy="348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72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F17CA-D4F3-51EA-07F0-A3D41C00B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F10F767-5281-8F50-2EC3-912DCB90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4088FB5F-790A-6A69-FD44-53F20BB66640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E1D7B358-45BC-CD95-50AB-51053173D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9547632D-B09D-B8C0-5386-8A5EC887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16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C1F4BF23-E2AC-2ED5-F628-7C0E6E3AEB9B}"/>
              </a:ext>
            </a:extLst>
          </p:cNvPr>
          <p:cNvSpPr txBox="1"/>
          <p:nvPr/>
        </p:nvSpPr>
        <p:spPr>
          <a:xfrm>
            <a:off x="13627512" y="215187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A7051FD9-EC82-295E-B1AC-0371D81DC4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9618718" y="6793346"/>
            <a:ext cx="5442036" cy="3493654"/>
          </a:xfrm>
          <a:prstGeom prst="rect">
            <a:avLst/>
          </a:prstGeom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D542B1A1-8734-768E-4F23-3A77372DEC08}"/>
              </a:ext>
            </a:extLst>
          </p:cNvPr>
          <p:cNvCxnSpPr>
            <a:cxnSpLocks/>
          </p:cNvCxnSpPr>
          <p:nvPr/>
        </p:nvCxnSpPr>
        <p:spPr>
          <a:xfrm>
            <a:off x="416859" y="3105689"/>
            <a:ext cx="5163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44437755-BA08-86CA-B7D0-1BF017CAB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7820" y="3049528"/>
            <a:ext cx="5038681" cy="417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978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26321-9EF3-26CE-801E-3B6369CDD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A831F2A0-3B97-2294-511A-9950C51F149D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A455CC12-3C1F-81E4-9D8A-9BA65ED0C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C0F09C7D-BFE1-DFB1-0294-381811A8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17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55226E36-39AD-6576-2296-F15BEC16EF49}"/>
              </a:ext>
            </a:extLst>
          </p:cNvPr>
          <p:cNvSpPr txBox="1"/>
          <p:nvPr/>
        </p:nvSpPr>
        <p:spPr>
          <a:xfrm>
            <a:off x="13627512" y="215187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5CFB6553-6ED4-9BEF-3689-95B9F0D2F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9618718" y="6793346"/>
            <a:ext cx="5442036" cy="34936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8BDBEBD-C43F-1EB1-3B52-2655BD902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CF9F0724-195D-6D99-C343-CD9CA0E2D14D}"/>
              </a:ext>
            </a:extLst>
          </p:cNvPr>
          <p:cNvCxnSpPr>
            <a:cxnSpLocks/>
          </p:cNvCxnSpPr>
          <p:nvPr/>
        </p:nvCxnSpPr>
        <p:spPr>
          <a:xfrm>
            <a:off x="349483" y="3428419"/>
            <a:ext cx="476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F2F912B5-C662-6687-EC3D-473610824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8447" y="2882843"/>
            <a:ext cx="6143224" cy="423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6761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4FAD9-83C1-487D-86AF-B5CB745EF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7C3EC60-1A65-920E-D28F-2A67FF678A15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F75DBAF3-E61C-5C7D-5A8D-FB4C68602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B4391472-C833-F717-E0B6-5E477E17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18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A1736BF-271A-5437-45B2-189884FB9EFA}"/>
              </a:ext>
            </a:extLst>
          </p:cNvPr>
          <p:cNvSpPr txBox="1"/>
          <p:nvPr/>
        </p:nvSpPr>
        <p:spPr>
          <a:xfrm>
            <a:off x="13627512" y="215187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01AD88EA-3781-F386-D02A-2491E59CA7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9618718" y="7213396"/>
            <a:ext cx="4787727" cy="30736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5EB0329-E18E-F987-C2A9-53E8690F9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B61616B0-12DC-8B12-8BD6-EAFD5128EECD}"/>
              </a:ext>
            </a:extLst>
          </p:cNvPr>
          <p:cNvCxnSpPr>
            <a:cxnSpLocks/>
          </p:cNvCxnSpPr>
          <p:nvPr/>
        </p:nvCxnSpPr>
        <p:spPr>
          <a:xfrm>
            <a:off x="645318" y="3724254"/>
            <a:ext cx="21651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8BB40D46-9549-91AB-A670-D757ACBDE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6961" y="2964012"/>
            <a:ext cx="6010085" cy="477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900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D23AC-024C-7378-9D54-F5DB6C2FE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C9D86419-C65D-1FEC-AC0E-7072CDD100E1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447B5445-2755-F39B-BE04-3ED98A24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6CEAAA6E-53DF-4ED3-BFA1-99B46BDA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19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59ECE8A8-0C8B-9EAE-17D5-F312C5AF272E}"/>
              </a:ext>
            </a:extLst>
          </p:cNvPr>
          <p:cNvSpPr txBox="1"/>
          <p:nvPr/>
        </p:nvSpPr>
        <p:spPr>
          <a:xfrm>
            <a:off x="13627512" y="215187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2FBE441-0610-932D-57FA-5A7936CA0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ct">
            <a:extLst>
              <a:ext uri="{FF2B5EF4-FFF2-40B4-BE49-F238E27FC236}">
                <a16:creationId xmlns:a16="http://schemas.microsoft.com/office/drawing/2014/main" id="{A09B4170-F4C8-F667-75D8-3A633B833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B3C61C93-1A85-863A-E2CF-0FA8CEAD9185}"/>
              </a:ext>
            </a:extLst>
          </p:cNvPr>
          <p:cNvCxnSpPr>
            <a:cxnSpLocks/>
          </p:cNvCxnSpPr>
          <p:nvPr/>
        </p:nvCxnSpPr>
        <p:spPr>
          <a:xfrm>
            <a:off x="631871" y="4033537"/>
            <a:ext cx="12910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1446E481-EB20-F241-96A2-918B82996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8279" y="2983340"/>
            <a:ext cx="5636331" cy="493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744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A8D9-C8E6-7B52-CD7D-E5DDD6FB3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28E9DB84-92E8-C582-4FC9-B28802A0248F}"/>
              </a:ext>
            </a:extLst>
          </p:cNvPr>
          <p:cNvSpPr/>
          <p:nvPr/>
        </p:nvSpPr>
        <p:spPr>
          <a:xfrm>
            <a:off x="0" y="-10141"/>
            <a:ext cx="18288000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0BC369-92E4-10BD-2CF4-95EE1F39E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38" y="6133833"/>
            <a:ext cx="14001522" cy="2087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Rect">
            <a:extLst>
              <a:ext uri="{FF2B5EF4-FFF2-40B4-BE49-F238E27FC236}">
                <a16:creationId xmlns:a16="http://schemas.microsoft.com/office/drawing/2014/main" id="{60549F12-4D36-C924-8404-8D6BF234E4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-1112055" y="7337222"/>
            <a:ext cx="4594843" cy="2949777"/>
          </a:xfrm>
          <a:prstGeom prst="rect">
            <a:avLst/>
          </a:prstGeom>
        </p:spPr>
      </p:pic>
      <p:pic>
        <p:nvPicPr>
          <p:cNvPr id="4" name="Rect">
            <a:extLst>
              <a:ext uri="{FF2B5EF4-FFF2-40B4-BE49-F238E27FC236}">
                <a16:creationId xmlns:a16="http://schemas.microsoft.com/office/drawing/2014/main" id="{32A3A626-62B6-F34F-3067-FF4CFC80DB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 rot="10800000">
            <a:off x="14616867" y="-10142"/>
            <a:ext cx="4267911" cy="2739894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F1682590-7662-E3C9-1646-62FFB752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2</a:t>
            </a:fld>
            <a:endParaRPr lang="en-IN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8E772B-3196-66BE-2195-2B1FFFC7A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29" y="2802840"/>
            <a:ext cx="16205741" cy="988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le Placeholder">
            <a:extLst>
              <a:ext uri="{FF2B5EF4-FFF2-40B4-BE49-F238E27FC236}">
                <a16:creationId xmlns:a16="http://schemas.microsoft.com/office/drawing/2014/main" id="{B07D36E1-58E3-B1D4-4362-783166CDA20D}"/>
              </a:ext>
            </a:extLst>
          </p:cNvPr>
          <p:cNvSpPr txBox="1"/>
          <p:nvPr/>
        </p:nvSpPr>
        <p:spPr>
          <a:xfrm>
            <a:off x="6338046" y="1804314"/>
            <a:ext cx="5611906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DEFINITION IN LEAN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C09D35E4-7C30-D2BE-B8AA-09C3E8D61A5D}"/>
                  </a:ext>
                </a:extLst>
              </p14:cNvPr>
              <p14:cNvContentPartPr/>
              <p14:nvPr/>
            </p14:nvContentPartPr>
            <p14:xfrm>
              <a:off x="2230475" y="6629188"/>
              <a:ext cx="56880" cy="14284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09D35E4-7C30-D2BE-B8AA-09C3E8D61A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7475" y="6566548"/>
                <a:ext cx="182520" cy="15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B2FE043-F6B6-99CC-3CED-17C9FEC3837E}"/>
                  </a:ext>
                </a:extLst>
              </p14:cNvPr>
              <p14:cNvContentPartPr/>
              <p14:nvPr/>
            </p14:nvContentPartPr>
            <p14:xfrm>
              <a:off x="2274395" y="8093668"/>
              <a:ext cx="113400" cy="288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B2FE043-F6B6-99CC-3CED-17C9FEC383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1755" y="8031028"/>
                <a:ext cx="239040" cy="15444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itle Placeholder">
            <a:extLst>
              <a:ext uri="{FF2B5EF4-FFF2-40B4-BE49-F238E27FC236}">
                <a16:creationId xmlns:a16="http://schemas.microsoft.com/office/drawing/2014/main" id="{7B3C84F4-3602-4DEF-CFB0-BDFB51E5F03D}"/>
              </a:ext>
            </a:extLst>
          </p:cNvPr>
          <p:cNvSpPr txBox="1"/>
          <p:nvPr/>
        </p:nvSpPr>
        <p:spPr>
          <a:xfrm>
            <a:off x="2387795" y="4671893"/>
            <a:ext cx="12474390" cy="146193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5670"/>
              </a:lnSpc>
            </a:pPr>
            <a:r>
              <a:rPr lang="en-US" sz="4400" b="1" spc="-42" dirty="0">
                <a:solidFill>
                  <a:schemeClr val="bg1"/>
                </a:solidFill>
                <a:latin typeface="Poppins Light" panose="00000700000000000000" pitchFamily="2" charset="0"/>
              </a:rPr>
              <a:t>LEMMA: </a:t>
            </a:r>
            <a:r>
              <a:rPr lang="en-US" sz="4000" i="1" spc="-42" dirty="0">
                <a:solidFill>
                  <a:schemeClr val="bg1"/>
                </a:solidFill>
                <a:latin typeface="Poppins Light" panose="00000700000000000000" pitchFamily="2" charset="0"/>
              </a:rPr>
              <a:t>SUBTRACTING A CONSTANT OF AN AFFINE ISOMETRY YIELDS AN AFFINE ISOMETRY</a:t>
            </a:r>
            <a:endParaRPr lang="en-US" sz="4400" i="1" spc="-42" dirty="0">
              <a:solidFill>
                <a:schemeClr val="bg1"/>
              </a:solidFill>
              <a:latin typeface="Poppins Light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90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E7FA5-A345-7D99-854C-31747124F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90E8622B-F8CC-00CF-21C2-4C3B1E13A6F7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AAC9C3CE-3A5E-0DEE-4FE7-976FFF223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CA83576F-800B-4BBE-8ABF-DF7B3A21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20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5A2A38C7-4605-C304-F1A2-632BC6DB92F9}"/>
              </a:ext>
            </a:extLst>
          </p:cNvPr>
          <p:cNvSpPr txBox="1"/>
          <p:nvPr/>
        </p:nvSpPr>
        <p:spPr>
          <a:xfrm>
            <a:off x="13627512" y="215187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44D8CED3-2D18-D43D-281F-18248D169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2EEC10-01B7-AA00-1655-4000B9C84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B5CFC1BF-1E37-AB74-1291-9C2DDAE980AC}"/>
              </a:ext>
            </a:extLst>
          </p:cNvPr>
          <p:cNvCxnSpPr>
            <a:cxnSpLocks/>
          </p:cNvCxnSpPr>
          <p:nvPr/>
        </p:nvCxnSpPr>
        <p:spPr>
          <a:xfrm>
            <a:off x="658765" y="4342820"/>
            <a:ext cx="27971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8854C125-64BF-3214-C8E5-24EC8B673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2046" y="3028353"/>
            <a:ext cx="5970323" cy="454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1949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4DAD9-6F15-ECF4-2BF9-DC0F41CA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AFBF78B-2762-E8B4-3797-646B227DC72B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8F86002B-1E44-4F60-B96E-9FEC8B800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A8C6C53A-CB2F-8EB6-636B-9BF415D0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21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01D68BBD-0078-FC2C-360A-9FDAA3B7EA89}"/>
              </a:ext>
            </a:extLst>
          </p:cNvPr>
          <p:cNvSpPr txBox="1"/>
          <p:nvPr/>
        </p:nvSpPr>
        <p:spPr>
          <a:xfrm>
            <a:off x="13627512" y="215187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7F58F90-6642-0859-7B91-57133FA56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ct">
            <a:extLst>
              <a:ext uri="{FF2B5EF4-FFF2-40B4-BE49-F238E27FC236}">
                <a16:creationId xmlns:a16="http://schemas.microsoft.com/office/drawing/2014/main" id="{7024DC53-6D13-7E8D-5D31-04716CC2D2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70E758A4-7045-5BC5-610C-A6DB3A5D0842}"/>
              </a:ext>
            </a:extLst>
          </p:cNvPr>
          <p:cNvCxnSpPr>
            <a:cxnSpLocks/>
          </p:cNvCxnSpPr>
          <p:nvPr/>
        </p:nvCxnSpPr>
        <p:spPr>
          <a:xfrm>
            <a:off x="658765" y="4652103"/>
            <a:ext cx="32274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BAEB68C-C3BB-C449-3672-29A4781D4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6649" y="3156036"/>
            <a:ext cx="5938924" cy="474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244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692F8-2ECF-EBCF-A28C-98415C2A9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382E4DED-5496-C25D-A6E0-734C04C9C62F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8E0D1800-A41B-B652-B0BE-F32208C9A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126AFF32-A086-8844-572D-0FD60224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22</a:t>
            </a:fld>
            <a:endParaRPr lang="en-IN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8842E6B-1959-9389-0852-3D327D28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5323F7BE-BB5E-5A47-FC03-029B134E9306}"/>
              </a:ext>
            </a:extLst>
          </p:cNvPr>
          <p:cNvSpPr txBox="1"/>
          <p:nvPr/>
        </p:nvSpPr>
        <p:spPr>
          <a:xfrm>
            <a:off x="13627512" y="215187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A4D47EB2-5763-03EB-40C6-6630313CCB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028C1AB6-E3A1-F861-883C-13087674E711}"/>
              </a:ext>
            </a:extLst>
          </p:cNvPr>
          <p:cNvCxnSpPr>
            <a:cxnSpLocks/>
          </p:cNvCxnSpPr>
          <p:nvPr/>
        </p:nvCxnSpPr>
        <p:spPr>
          <a:xfrm>
            <a:off x="604977" y="4961384"/>
            <a:ext cx="32274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A17E922-8147-3A95-3F2A-80184E126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0540" y="3169772"/>
            <a:ext cx="5811142" cy="467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532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61426-690E-36B6-6FF9-F6DA9B402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740FBA17-CA7E-2E56-E7BF-E713984A0198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D07AAC3E-A9FB-6235-EE4C-43D2D2D63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F0852993-96FC-23B7-7AB8-F2D5992C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23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52113BDC-5077-A8F2-0B56-3CCB65FC5DD3}"/>
              </a:ext>
            </a:extLst>
          </p:cNvPr>
          <p:cNvSpPr txBox="1"/>
          <p:nvPr/>
        </p:nvSpPr>
        <p:spPr>
          <a:xfrm>
            <a:off x="13627512" y="1788805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7FB76DC-177B-A6E4-E37A-F3507A09B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24FFBF1-B3F9-E827-C93A-98D8070FE408}"/>
              </a:ext>
            </a:extLst>
          </p:cNvPr>
          <p:cNvCxnSpPr>
            <a:cxnSpLocks/>
          </p:cNvCxnSpPr>
          <p:nvPr/>
        </p:nvCxnSpPr>
        <p:spPr>
          <a:xfrm>
            <a:off x="645318" y="5243771"/>
            <a:ext cx="849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6831337A-92B9-DD1E-B8F7-E6FD680A1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5622" y="2726940"/>
            <a:ext cx="5500977" cy="536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ct">
            <a:extLst>
              <a:ext uri="{FF2B5EF4-FFF2-40B4-BE49-F238E27FC236}">
                <a16:creationId xmlns:a16="http://schemas.microsoft.com/office/drawing/2014/main" id="{7931F134-867C-EA12-4FC1-6831A0EF9F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27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58DFC-4DF3-49C1-74EC-CFC3EE4F4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77C1FF52-7A48-7596-337F-4158C191D4C3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75BEE11D-613D-BCA9-BA20-2A89F5DD8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89DEB32A-BCF9-F635-49DA-BA40F7FA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24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36D5305E-01BC-93B2-FBCB-55E60DA8D7D3}"/>
              </a:ext>
            </a:extLst>
          </p:cNvPr>
          <p:cNvSpPr txBox="1"/>
          <p:nvPr/>
        </p:nvSpPr>
        <p:spPr>
          <a:xfrm>
            <a:off x="13627512" y="1788805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393BD95-8EBB-C9F8-2ED4-EFB03C613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B3A3C217-DECB-83E4-E8CA-BA442F61453E}"/>
              </a:ext>
            </a:extLst>
          </p:cNvPr>
          <p:cNvCxnSpPr>
            <a:cxnSpLocks/>
          </p:cNvCxnSpPr>
          <p:nvPr/>
        </p:nvCxnSpPr>
        <p:spPr>
          <a:xfrm>
            <a:off x="604977" y="5579946"/>
            <a:ext cx="8216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373733B0-3E36-D50C-EE9E-2ECC45E0B0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6DF9A5D-879C-679F-85E4-9446CCEDC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232" y="2662518"/>
            <a:ext cx="5777758" cy="529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462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44A6-A0AB-261A-510F-3963E1E7F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4074AF6-1AFA-F1FA-B826-1B3E30532056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FD94E134-96E7-5914-8EA0-7A64CDB0D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C1953F0A-31D4-4417-4F31-786394E6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25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BD96C1-8F2D-6804-2136-5880B780B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C9C00FB7-F905-AE47-80C7-4A0CB8B29D86}"/>
              </a:ext>
            </a:extLst>
          </p:cNvPr>
          <p:cNvSpPr txBox="1"/>
          <p:nvPr/>
        </p:nvSpPr>
        <p:spPr>
          <a:xfrm>
            <a:off x="13627512" y="1788805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7B0FEDC2-1DEE-80B7-9867-C371595E1FF0}"/>
              </a:ext>
            </a:extLst>
          </p:cNvPr>
          <p:cNvCxnSpPr>
            <a:cxnSpLocks/>
          </p:cNvCxnSpPr>
          <p:nvPr/>
        </p:nvCxnSpPr>
        <p:spPr>
          <a:xfrm>
            <a:off x="860471" y="5875781"/>
            <a:ext cx="1613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70687D70-0743-E14B-0BC3-2EA9E48C92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B558DB6-5B99-5257-0A07-8A3B24BCE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0676" y="2884394"/>
            <a:ext cx="7070869" cy="412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251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444A2-DE41-CC61-8877-C6E2FE08B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7ACF0ACA-22FB-8491-95B3-1672175A5A9B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F45E6847-A5A6-474B-1BB2-AC7F46C06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A76BFF5B-F79E-CAD6-E2F1-43CBE7B0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26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11CA67-46B1-21B2-37FF-604E83A9B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D64834F5-B484-937A-4357-D04C11C1D3AF}"/>
              </a:ext>
            </a:extLst>
          </p:cNvPr>
          <p:cNvSpPr txBox="1"/>
          <p:nvPr/>
        </p:nvSpPr>
        <p:spPr>
          <a:xfrm>
            <a:off x="13627512" y="1788805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A36ACFAE-6C68-7E5A-CA59-EC2A0547CE31}"/>
              </a:ext>
            </a:extLst>
          </p:cNvPr>
          <p:cNvCxnSpPr>
            <a:cxnSpLocks/>
          </p:cNvCxnSpPr>
          <p:nvPr/>
        </p:nvCxnSpPr>
        <p:spPr>
          <a:xfrm>
            <a:off x="860471" y="6158168"/>
            <a:ext cx="5742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221DF8B5-EF22-808F-4251-F7C5F87D10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A0688EA-04FB-E946-F493-11606D7E4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2916" y="2613318"/>
            <a:ext cx="6006389" cy="475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285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FF502-CEBE-5B7F-1AE0-46D77E004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2ADA354-0C7C-23AB-E55A-1944FD78C28E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75097B36-4F89-3E9D-83C9-1076ED7E8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A95C4935-4DE6-3B64-97CC-F64DDCE0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27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40FD48-FC89-EEA2-8A2A-D3D79A160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7FB7D47D-AB7E-61A3-E779-5CC62AE6E618}"/>
              </a:ext>
            </a:extLst>
          </p:cNvPr>
          <p:cNvSpPr txBox="1"/>
          <p:nvPr/>
        </p:nvSpPr>
        <p:spPr>
          <a:xfrm>
            <a:off x="13627512" y="1788805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74ACE07-B0BA-613C-D982-A01FDFA2FA96}"/>
              </a:ext>
            </a:extLst>
          </p:cNvPr>
          <p:cNvCxnSpPr>
            <a:cxnSpLocks/>
          </p:cNvCxnSpPr>
          <p:nvPr/>
        </p:nvCxnSpPr>
        <p:spPr>
          <a:xfrm>
            <a:off x="887365" y="6507792"/>
            <a:ext cx="48007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FF05B421-1710-2E5F-1DFC-9F463F4B43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959A7F3-D34E-5D90-9937-4B15D2C77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739" y="2797611"/>
            <a:ext cx="6070227" cy="436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539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CDF7B-EC2D-74A0-B4C3-CB4DA67E3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E66E8296-0AE9-4884-4BB2-9AF0C02EB0C1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1B991714-E37B-3E1E-A0F2-C20FF8F14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324365D9-4D72-D104-5094-AD5EFA70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28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694995-5825-1303-6153-678EEBD59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AC237AF3-3655-308D-5B2C-67F25055C08A}"/>
              </a:ext>
            </a:extLst>
          </p:cNvPr>
          <p:cNvSpPr txBox="1"/>
          <p:nvPr/>
        </p:nvSpPr>
        <p:spPr>
          <a:xfrm>
            <a:off x="13498250" y="3356858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313727D7-FD35-7869-5CC8-B3C1EC8EDB5F}"/>
              </a:ext>
            </a:extLst>
          </p:cNvPr>
          <p:cNvCxnSpPr>
            <a:cxnSpLocks/>
          </p:cNvCxnSpPr>
          <p:nvPr/>
        </p:nvCxnSpPr>
        <p:spPr>
          <a:xfrm>
            <a:off x="887365" y="6817075"/>
            <a:ext cx="2070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CEFAC6B5-E17B-EFF3-1AFD-BBEC8AF593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3CCB6E5-CB10-C2C4-F593-094074B3F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4730" y="4148040"/>
            <a:ext cx="4937791" cy="183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296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E685D-0BA3-B58B-0808-4672720A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DD2F61C0-369A-83AB-CD87-BF367108ED46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B5B6B5F5-B13C-FB48-2B7A-CA7622164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308DE3D8-B005-A657-168C-F462EAE7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29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733E21-9441-C8F9-48CA-099BBC816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1C6E7C68-0C58-23D3-B788-0F8383906C0A}"/>
              </a:ext>
            </a:extLst>
          </p:cNvPr>
          <p:cNvSpPr txBox="1"/>
          <p:nvPr/>
        </p:nvSpPr>
        <p:spPr>
          <a:xfrm>
            <a:off x="13498249" y="203370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88DF4B3E-2A0C-CCB3-14FD-B7845412D319}"/>
              </a:ext>
            </a:extLst>
          </p:cNvPr>
          <p:cNvCxnSpPr>
            <a:cxnSpLocks/>
          </p:cNvCxnSpPr>
          <p:nvPr/>
        </p:nvCxnSpPr>
        <p:spPr>
          <a:xfrm>
            <a:off x="645318" y="7086016"/>
            <a:ext cx="295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40EBF55C-3B62-5761-16B2-A77A9E8D1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0456E8C-DE29-F632-9061-92A050F36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95" y="3127112"/>
            <a:ext cx="7120666" cy="408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120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F51E7-7020-87A7-EB18-CFA91DFAC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5F40B048-1A97-DA30-AF23-A0595726CC4F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6" name="Rect">
            <a:extLst>
              <a:ext uri="{FF2B5EF4-FFF2-40B4-BE49-F238E27FC236}">
                <a16:creationId xmlns:a16="http://schemas.microsoft.com/office/drawing/2014/main" id="{778F2B2B-37AE-831A-68A8-E1B25D657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>
            <a:off x="9618718" y="6793346"/>
            <a:ext cx="5442036" cy="3493654"/>
          </a:xfrm>
          <a:prstGeom prst="rect">
            <a:avLst/>
          </a:prstGeom>
        </p:spPr>
      </p:pic>
      <p:pic>
        <p:nvPicPr>
          <p:cNvPr id="4" name="Rect">
            <a:extLst>
              <a:ext uri="{FF2B5EF4-FFF2-40B4-BE49-F238E27FC236}">
                <a16:creationId xmlns:a16="http://schemas.microsoft.com/office/drawing/2014/main" id="{89E9E8A9-65E1-73F5-348A-DFAE907C7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595CCC13-132A-1C39-C859-7F9F87DF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3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F8456E46-71D3-DE9F-4E1E-FC0EC8A6C2CA}"/>
              </a:ext>
            </a:extLst>
          </p:cNvPr>
          <p:cNvSpPr txBox="1"/>
          <p:nvPr/>
        </p:nvSpPr>
        <p:spPr>
          <a:xfrm>
            <a:off x="13627512" y="235090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0336018-90FE-1FFF-6233-C8400BF7D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8" y="3619837"/>
            <a:ext cx="9643126" cy="4096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6D276F6-E01C-F1FB-D08E-95D552B27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8512" y="3248570"/>
            <a:ext cx="5610959" cy="3789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570A2D74-A3E5-B667-8D10-FB31B4156FAC}"/>
              </a:ext>
            </a:extLst>
          </p:cNvPr>
          <p:cNvSpPr txBox="1"/>
          <p:nvPr/>
        </p:nvSpPr>
        <p:spPr>
          <a:xfrm>
            <a:off x="1198142" y="1557322"/>
            <a:ext cx="7945858" cy="74212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5400" spc="-4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PROOF OF: || f(x) || = || x ||</a:t>
            </a:r>
          </a:p>
        </p:txBody>
      </p:sp>
    </p:spTree>
    <p:extLst>
      <p:ext uri="{BB962C8B-B14F-4D97-AF65-F5344CB8AC3E}">
        <p14:creationId xmlns:p14="http://schemas.microsoft.com/office/powerpoint/2010/main" val="1388947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C95CE-B886-2160-D875-2193F670A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E4C528B4-9429-30EE-EFF0-FAF9918F696A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0E447EAC-C9E0-B77C-7286-EFEBE35D8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5D52023A-3103-D9B1-9B2A-39DC268E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30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DD8AF-CA3A-F2BE-9862-9A597F08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43D80C57-16E6-6C37-5532-D9D066902352}"/>
              </a:ext>
            </a:extLst>
          </p:cNvPr>
          <p:cNvSpPr txBox="1"/>
          <p:nvPr/>
        </p:nvSpPr>
        <p:spPr>
          <a:xfrm>
            <a:off x="13498250" y="209284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626C1C25-EC60-44B7-7633-3A9C4D6C4D8E}"/>
              </a:ext>
            </a:extLst>
          </p:cNvPr>
          <p:cNvCxnSpPr>
            <a:cxnSpLocks/>
          </p:cNvCxnSpPr>
          <p:nvPr/>
        </p:nvCxnSpPr>
        <p:spPr>
          <a:xfrm>
            <a:off x="658765" y="7381851"/>
            <a:ext cx="1237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91A974D2-8FFC-5D13-8D97-45590D7226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83A9606-AFEE-8CA0-E6D0-26F658A8B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557" y="3220962"/>
            <a:ext cx="7123057" cy="415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821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4BF92-FF3B-1ABF-C274-CCDB7F1B9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A272B045-2609-8C34-9696-D632A3B467B1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4E9AA6FC-54EF-4259-4659-4E1587908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31ADB32C-EC10-4852-D2E0-CA83B021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31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634D94-EE4D-3987-682A-3868AC24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B1A8BE11-593D-31C1-2306-A3BE9FC3E43C}"/>
              </a:ext>
            </a:extLst>
          </p:cNvPr>
          <p:cNvSpPr txBox="1"/>
          <p:nvPr/>
        </p:nvSpPr>
        <p:spPr>
          <a:xfrm>
            <a:off x="13498250" y="209284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D7378F48-FBF0-6285-17BA-E9D306E8FB4D}"/>
              </a:ext>
            </a:extLst>
          </p:cNvPr>
          <p:cNvCxnSpPr>
            <a:cxnSpLocks/>
          </p:cNvCxnSpPr>
          <p:nvPr/>
        </p:nvCxnSpPr>
        <p:spPr>
          <a:xfrm>
            <a:off x="631871" y="7731475"/>
            <a:ext cx="8296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503DA616-3005-B40C-FCCF-4B324817A7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902AEA2-F017-EA2E-CE11-18678EF60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348" y="3202135"/>
            <a:ext cx="7201146" cy="416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02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338EE-BD83-C7A6-C9C7-6D760B136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599BE0E7-8F28-9051-6107-722B872D6CDE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BA77E506-A22F-0C92-9E8B-FB10CF8EA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3A4EC5FC-0538-3FDE-22FD-D3AF0928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32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8E2EA7-84CE-7943-1106-2E3CD6A2B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A93F9E6B-031A-B0BA-024E-CADB19359C3B}"/>
              </a:ext>
            </a:extLst>
          </p:cNvPr>
          <p:cNvSpPr txBox="1"/>
          <p:nvPr/>
        </p:nvSpPr>
        <p:spPr>
          <a:xfrm>
            <a:off x="13498250" y="209284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63FB6236-21F8-1FF9-2CB0-BE49EC400040}"/>
              </a:ext>
            </a:extLst>
          </p:cNvPr>
          <p:cNvCxnSpPr>
            <a:cxnSpLocks/>
          </p:cNvCxnSpPr>
          <p:nvPr/>
        </p:nvCxnSpPr>
        <p:spPr>
          <a:xfrm>
            <a:off x="645318" y="8013863"/>
            <a:ext cx="5042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67F306B1-3193-170E-7E20-7501CAEE1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3C00391-2159-66BE-8DC7-5AF635BF3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6855" y="3034362"/>
            <a:ext cx="7049293" cy="406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170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19FA2-BBB9-52FB-6577-3F875D089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9AE5A88-AC1F-5122-92A5-4C1A18C9113A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C156A2A8-E065-4F1A-B650-1EA243575C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C7C2DECA-1883-CD69-3644-C6ECF159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33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3DC898-EE12-7D98-4A0B-B46CE4FEC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21D802A4-01C1-9AD5-8BE1-063573077B16}"/>
              </a:ext>
            </a:extLst>
          </p:cNvPr>
          <p:cNvSpPr txBox="1"/>
          <p:nvPr/>
        </p:nvSpPr>
        <p:spPr>
          <a:xfrm>
            <a:off x="13498250" y="209284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1332EF22-90CE-5299-E3FC-D5B829A09082}"/>
              </a:ext>
            </a:extLst>
          </p:cNvPr>
          <p:cNvCxnSpPr>
            <a:cxnSpLocks/>
          </p:cNvCxnSpPr>
          <p:nvPr/>
        </p:nvCxnSpPr>
        <p:spPr>
          <a:xfrm>
            <a:off x="645318" y="8336591"/>
            <a:ext cx="4679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E7E03E05-B3EA-A7D5-77E3-A7AB3D204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55AA2B4-9C19-B8A0-C51A-934E792B1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6039" y="3201957"/>
            <a:ext cx="7162244" cy="4261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483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5E65-2F12-21CB-504F-ABE76DA41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C11CD16-53CC-E946-3991-A4337FAEF21E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227EE5E8-1197-1489-11B6-76154FD5E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A3B1D82F-E999-C864-C7F2-75771913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34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F418B1-6400-A725-1341-552F4E82B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5E29B062-3513-40B0-8D7C-988BD6B4EA60}"/>
              </a:ext>
            </a:extLst>
          </p:cNvPr>
          <p:cNvSpPr txBox="1"/>
          <p:nvPr/>
        </p:nvSpPr>
        <p:spPr>
          <a:xfrm>
            <a:off x="13498250" y="3859938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873280F7-DADB-439A-D40A-2DF2DCDE24F8}"/>
              </a:ext>
            </a:extLst>
          </p:cNvPr>
          <p:cNvCxnSpPr>
            <a:cxnSpLocks/>
          </p:cNvCxnSpPr>
          <p:nvPr/>
        </p:nvCxnSpPr>
        <p:spPr>
          <a:xfrm>
            <a:off x="645318" y="8645874"/>
            <a:ext cx="53386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855416AA-E095-8F78-EEC9-D0DAA5EBD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488DFF4-483A-7187-85BD-E3E612EBF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4549" y="4769001"/>
            <a:ext cx="4623124" cy="171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60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99B56-2887-7FBF-C766-E3044DBC6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855691B0-C0CA-F333-7947-EC70B3B91758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E424428D-D73D-B5FD-19D0-9329CA3F5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88F96ECA-C990-69EA-256D-554576A7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35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231BDD-1C68-7335-D266-BBF415CB5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A207E0B1-E92A-9E0F-7379-8BB8F661FD5F}"/>
              </a:ext>
            </a:extLst>
          </p:cNvPr>
          <p:cNvSpPr txBox="1"/>
          <p:nvPr/>
        </p:nvSpPr>
        <p:spPr>
          <a:xfrm>
            <a:off x="13498250" y="3080012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37C0F56C-75AB-6268-D0BD-67CFA437FF36}"/>
              </a:ext>
            </a:extLst>
          </p:cNvPr>
          <p:cNvCxnSpPr>
            <a:cxnSpLocks/>
          </p:cNvCxnSpPr>
          <p:nvPr/>
        </p:nvCxnSpPr>
        <p:spPr>
          <a:xfrm>
            <a:off x="376377" y="8955156"/>
            <a:ext cx="255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F537CA69-EE6D-8E0D-B8E8-33253A7373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C8FA09E-2FCB-E4AC-1B3B-388524CBF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8690" y="3977427"/>
            <a:ext cx="7336942" cy="339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6357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EFBE9-3CF3-1FBC-3BF0-92A09FBE8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2487428C-10C1-CB38-02C2-D75CE49F209D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D6964F32-9F7B-E669-FACC-F5B0EDC68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50BC5137-577A-3DD7-3C2A-1A461767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36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CBF27B-FADE-6FAF-0293-B488385E2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1399BC27-0F5A-C18F-B45C-D09B384DE919}"/>
              </a:ext>
            </a:extLst>
          </p:cNvPr>
          <p:cNvSpPr txBox="1"/>
          <p:nvPr/>
        </p:nvSpPr>
        <p:spPr>
          <a:xfrm>
            <a:off x="13636003" y="3164458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90D0912-BF5E-9216-0F41-1BBC2260B6BC}"/>
              </a:ext>
            </a:extLst>
          </p:cNvPr>
          <p:cNvCxnSpPr>
            <a:cxnSpLocks/>
          </p:cNvCxnSpPr>
          <p:nvPr/>
        </p:nvCxnSpPr>
        <p:spPr>
          <a:xfrm>
            <a:off x="322729" y="9224098"/>
            <a:ext cx="68848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DB0638FF-D939-BDBF-07FF-4F73279D4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D4D8C19-9874-63FD-9F4D-6200E2057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1119" y="3996480"/>
            <a:ext cx="7209066" cy="3264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389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AD7FE-5D32-9B7B-9512-5FF3B8561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7D43FE7D-5E1E-3901-50F0-4CC7740E0DC1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5E9D6C65-E0D5-D521-A1F3-EDF80792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4EEE39EE-CB04-23EE-EECD-FD29B51C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37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A45ECA-2200-F2F4-6367-52E54679F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1F0DC6A6-9C33-24F0-9BCA-84EC1EEBA3BF}"/>
              </a:ext>
            </a:extLst>
          </p:cNvPr>
          <p:cNvSpPr txBox="1"/>
          <p:nvPr/>
        </p:nvSpPr>
        <p:spPr>
          <a:xfrm>
            <a:off x="13636003" y="3164458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5DCA85D9-74B4-01EA-7A76-9FF49389ABF0}"/>
              </a:ext>
            </a:extLst>
          </p:cNvPr>
          <p:cNvCxnSpPr>
            <a:cxnSpLocks/>
          </p:cNvCxnSpPr>
          <p:nvPr/>
        </p:nvCxnSpPr>
        <p:spPr>
          <a:xfrm>
            <a:off x="322729" y="9533379"/>
            <a:ext cx="66697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D8E23022-E19B-FE06-040E-6BCE7FF8E0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F5992BF-87C8-B2EC-5030-A2C678CC7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0171" y="4066285"/>
            <a:ext cx="7233063" cy="359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8083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A9E99-309F-F234-05B1-F26E7EDF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B31E468-5921-9062-C4A9-0588C7F534C2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05B30D14-76CD-3942-076F-45F29CF1D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96538595-EA58-28D5-C6D5-12D626E3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38</a:t>
            </a:fld>
            <a:endParaRPr lang="en-IN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CE6878-979A-7DFF-FD20-49CE7AFFD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" y="676528"/>
            <a:ext cx="10562374" cy="92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2875B40B-0AC7-5430-2541-8D517997426D}"/>
              </a:ext>
            </a:extLst>
          </p:cNvPr>
          <p:cNvSpPr txBox="1"/>
          <p:nvPr/>
        </p:nvSpPr>
        <p:spPr>
          <a:xfrm>
            <a:off x="13627512" y="3829995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312DADE0-375C-BCE9-F86B-AE06686EEC50}"/>
              </a:ext>
            </a:extLst>
          </p:cNvPr>
          <p:cNvCxnSpPr>
            <a:cxnSpLocks/>
          </p:cNvCxnSpPr>
          <p:nvPr/>
        </p:nvCxnSpPr>
        <p:spPr>
          <a:xfrm>
            <a:off x="337670" y="9847023"/>
            <a:ext cx="820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t">
            <a:extLst>
              <a:ext uri="{FF2B5EF4-FFF2-40B4-BE49-F238E27FC236}">
                <a16:creationId xmlns:a16="http://schemas.microsoft.com/office/drawing/2014/main" id="{C954B6A2-5307-66DF-B32F-6984AEE97D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063DE1D-B1E6-EB4C-2953-A91BE63BB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9481" y="4760437"/>
            <a:ext cx="3693260" cy="136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904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0E052-1215-F701-1DA8-067EBA6D6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864A63-FEE0-9460-726D-DB4EFAA9BE57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73F52345-8340-E848-A71C-BB7479907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31A27032-D196-4177-D3FB-F48C98EE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39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87CFC40-7200-AB9A-38BF-639E114862A3}"/>
              </a:ext>
            </a:extLst>
          </p:cNvPr>
          <p:cNvSpPr txBox="1"/>
          <p:nvPr/>
        </p:nvSpPr>
        <p:spPr>
          <a:xfrm>
            <a:off x="13627512" y="212222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4FABCACB-6DCD-0412-3434-BE571EC54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DADD3EA-7E5A-D948-7843-E8609CBBF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67B8B49-B852-369A-6B31-29F68FD2E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5509" y="3145843"/>
            <a:ext cx="6321203" cy="3281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955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8181B-CBF1-FA17-A5E8-49353119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20FEA0E-3693-A88E-3BED-38F7C8C0D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07" y="1131990"/>
            <a:ext cx="17268385" cy="3265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2F248194-EA6C-1C60-B4A8-AF772C77FB52}"/>
              </a:ext>
            </a:extLst>
          </p:cNvPr>
          <p:cNvSpPr/>
          <p:nvPr/>
        </p:nvSpPr>
        <p:spPr>
          <a:xfrm>
            <a:off x="0" y="5244353"/>
            <a:ext cx="18283549" cy="5042647"/>
          </a:xfrm>
          <a:prstGeom prst="rect">
            <a:avLst/>
          </a:prstGeom>
          <a:gradFill flip="none" rotWithShape="1">
            <a:gsLst>
              <a:gs pos="42000">
                <a:srgbClr val="082866"/>
              </a:gs>
              <a:gs pos="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</a:t>
            </a:r>
          </a:p>
        </p:txBody>
      </p:sp>
      <p:pic>
        <p:nvPicPr>
          <p:cNvPr id="36" name="Rect">
            <a:extLst>
              <a:ext uri="{FF2B5EF4-FFF2-40B4-BE49-F238E27FC236}">
                <a16:creationId xmlns:a16="http://schemas.microsoft.com/office/drawing/2014/main" id="{D200BBC6-5388-0B4A-5FA9-A3A501B85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biLevel thresh="75000"/>
          </a:blip>
          <a:stretch/>
        </p:blipFill>
        <p:spPr>
          <a:xfrm>
            <a:off x="420381" y="7818077"/>
            <a:ext cx="3720765" cy="2388640"/>
          </a:xfrm>
          <a:prstGeom prst="rect">
            <a:avLst/>
          </a:prstGeom>
        </p:spPr>
      </p:pic>
      <p:pic>
        <p:nvPicPr>
          <p:cNvPr id="4" name="Rect">
            <a:extLst>
              <a:ext uri="{FF2B5EF4-FFF2-40B4-BE49-F238E27FC236}">
                <a16:creationId xmlns:a16="http://schemas.microsoft.com/office/drawing/2014/main" id="{83B89D8C-A4F8-054C-59C2-F064DF82A5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 rot="10800000">
            <a:off x="13986845" y="5244353"/>
            <a:ext cx="4742742" cy="3044724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A16F87F9-A72F-B7EC-2E3B-F1BB54BC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4</a:t>
            </a:fld>
            <a:endParaRPr lang="en-IN" dirty="0"/>
          </a:p>
        </p:txBody>
      </p:sp>
      <p:sp>
        <p:nvSpPr>
          <p:cNvPr id="14" name="Title Placeholder">
            <a:extLst>
              <a:ext uri="{FF2B5EF4-FFF2-40B4-BE49-F238E27FC236}">
                <a16:creationId xmlns:a16="http://schemas.microsoft.com/office/drawing/2014/main" id="{34231A71-C728-DBED-E922-F24CC2CF1548}"/>
              </a:ext>
            </a:extLst>
          </p:cNvPr>
          <p:cNvSpPr txBox="1"/>
          <p:nvPr/>
        </p:nvSpPr>
        <p:spPr>
          <a:xfrm>
            <a:off x="509807" y="7131479"/>
            <a:ext cx="14263043" cy="68659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000" spc="-42" dirty="0" err="1">
                <a:solidFill>
                  <a:srgbClr val="00206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norm_sub_pow_two_real</a:t>
            </a:r>
            <a:r>
              <a:rPr lang="en-US" sz="4000" spc="-42" dirty="0">
                <a:solidFill>
                  <a:srgbClr val="00206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: </a:t>
            </a:r>
            <a:r>
              <a:rPr lang="es-ES" sz="4000" dirty="0">
                <a:solidFill>
                  <a:schemeClr val="bg1">
                    <a:lumMod val="9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‖x - y‖² = ‖x‖² - 2 * &lt;x, y&gt; + ‖y‖²</a:t>
            </a:r>
            <a:endParaRPr lang="en-US" sz="4000" spc="-42" dirty="0">
              <a:solidFill>
                <a:schemeClr val="bg1">
                  <a:lumMod val="95000"/>
                </a:schemeClr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8" name="Title Placeholder">
            <a:extLst>
              <a:ext uri="{FF2B5EF4-FFF2-40B4-BE49-F238E27FC236}">
                <a16:creationId xmlns:a16="http://schemas.microsoft.com/office/drawing/2014/main" id="{12099E64-AEF6-F12E-AD8D-85E64C0DF11C}"/>
              </a:ext>
            </a:extLst>
          </p:cNvPr>
          <p:cNvSpPr txBox="1"/>
          <p:nvPr/>
        </p:nvSpPr>
        <p:spPr>
          <a:xfrm>
            <a:off x="509807" y="6228058"/>
            <a:ext cx="16070417" cy="69185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000" spc="-42" dirty="0" err="1">
                <a:solidFill>
                  <a:srgbClr val="00206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abel</a:t>
            </a:r>
            <a:r>
              <a:rPr lang="en-US" sz="4000" spc="-42" dirty="0">
                <a:solidFill>
                  <a:srgbClr val="00206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: </a:t>
            </a:r>
            <a:r>
              <a:rPr lang="en-US" sz="4000" spc="-42" dirty="0">
                <a:solidFill>
                  <a:schemeClr val="bg1">
                    <a:lumMod val="9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Abelian group axioms</a:t>
            </a:r>
          </a:p>
        </p:txBody>
      </p:sp>
    </p:spTree>
    <p:extLst>
      <p:ext uri="{BB962C8B-B14F-4D97-AF65-F5344CB8AC3E}">
        <p14:creationId xmlns:p14="http://schemas.microsoft.com/office/powerpoint/2010/main" val="1899208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AEE5-9A05-0C51-8073-60C4D86AB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2B75BC43-53E4-174C-F347-B1012E192017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F41E214B-56C3-0444-9572-20C6753DC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843F8C26-1D87-1CA3-FE30-1929A4F9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40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069E9166-29AB-2B42-913C-45ECC7F67D8A}"/>
              </a:ext>
            </a:extLst>
          </p:cNvPr>
          <p:cNvSpPr txBox="1"/>
          <p:nvPr/>
        </p:nvSpPr>
        <p:spPr>
          <a:xfrm>
            <a:off x="13627512" y="212222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49F5572C-3276-157B-388D-B53CAB111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BECBBA5-6535-8CDB-F2A8-4BA38DE15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0C2AAB0C-C561-2F19-EE74-F3FE7DFE6990}"/>
              </a:ext>
            </a:extLst>
          </p:cNvPr>
          <p:cNvCxnSpPr>
            <a:cxnSpLocks/>
          </p:cNvCxnSpPr>
          <p:nvPr/>
        </p:nvCxnSpPr>
        <p:spPr>
          <a:xfrm>
            <a:off x="378011" y="3553792"/>
            <a:ext cx="100838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FCBC7ED8-5489-612F-9A55-FBC009A23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5153" y="3322738"/>
            <a:ext cx="5824016" cy="411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618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07FB9-C09B-6563-89AB-5025F4EB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5A982690-D5D2-385D-8316-5A87DB543642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2B9BAC10-0EA2-9B91-B667-1A3295BAD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08FF415A-2202-8CF2-6F45-0E907B62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41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2B8403E7-6B34-7DF8-6BEA-4929C7669312}"/>
              </a:ext>
            </a:extLst>
          </p:cNvPr>
          <p:cNvSpPr txBox="1"/>
          <p:nvPr/>
        </p:nvSpPr>
        <p:spPr>
          <a:xfrm>
            <a:off x="13627512" y="212222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5CF12B16-026B-38C5-1AE2-59C0B2605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26B3F53-177B-86CC-592E-821DEE48C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7DA37E96-BC51-CF3C-5A09-9CD4F5EC9E93}"/>
              </a:ext>
            </a:extLst>
          </p:cNvPr>
          <p:cNvCxnSpPr>
            <a:cxnSpLocks/>
          </p:cNvCxnSpPr>
          <p:nvPr/>
        </p:nvCxnSpPr>
        <p:spPr>
          <a:xfrm>
            <a:off x="337670" y="3822733"/>
            <a:ext cx="4570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F795235-2D11-2876-252B-1BFC27945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0420" y="3150230"/>
            <a:ext cx="6529015" cy="3959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0939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79C71-A323-A10D-17D7-DA5D8D308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C7B87F37-66F8-F8C8-5948-9738F3D8B575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E160C63A-CF2D-DC66-0F33-0711567C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6B460211-118C-1BC8-A646-008E189C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42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DAA1B0FB-757C-95CC-E272-EF56C61EC97A}"/>
              </a:ext>
            </a:extLst>
          </p:cNvPr>
          <p:cNvSpPr txBox="1"/>
          <p:nvPr/>
        </p:nvSpPr>
        <p:spPr>
          <a:xfrm>
            <a:off x="13627512" y="212222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CA6A7794-3D53-F5A8-E3F8-00E14114E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4FBD06E-EF02-D545-D465-576C2B382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064FE05B-120D-5683-A6BF-BE4756B19530}"/>
              </a:ext>
            </a:extLst>
          </p:cNvPr>
          <p:cNvCxnSpPr>
            <a:cxnSpLocks/>
          </p:cNvCxnSpPr>
          <p:nvPr/>
        </p:nvCxnSpPr>
        <p:spPr>
          <a:xfrm>
            <a:off x="620058" y="4118568"/>
            <a:ext cx="1249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09845522-0282-42CA-F5F3-5F7904ADE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4333" y="3333149"/>
            <a:ext cx="5883556" cy="410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600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B4B2-7889-923C-D1DC-CE23F8701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36849EF0-628D-D452-FCD6-36853D7A6938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91BD0A27-2B3B-3530-D87D-8243CAD7F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BCC9696F-DF0E-6F20-AD56-3EE46B8F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43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DE62B8C6-BE10-DD10-5646-5CAB6B3E6B4C}"/>
              </a:ext>
            </a:extLst>
          </p:cNvPr>
          <p:cNvSpPr txBox="1"/>
          <p:nvPr/>
        </p:nvSpPr>
        <p:spPr>
          <a:xfrm>
            <a:off x="13627512" y="212222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AA03CC31-267F-8E28-9DB2-D2A79BFBD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2CAA7DC-B303-ED92-6F57-D0120BC82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E937197B-E74C-BF4C-56AF-F473773A02AC}"/>
              </a:ext>
            </a:extLst>
          </p:cNvPr>
          <p:cNvCxnSpPr>
            <a:cxnSpLocks/>
          </p:cNvCxnSpPr>
          <p:nvPr/>
        </p:nvCxnSpPr>
        <p:spPr>
          <a:xfrm>
            <a:off x="620058" y="4387509"/>
            <a:ext cx="1746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8DAACC34-0939-2105-9E13-01C5BF166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175" y="3169754"/>
            <a:ext cx="6323767" cy="363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734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85272-C052-B9F6-DE65-990C9F1C2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C9506F4E-2802-6349-FEAA-AA92662A1F6D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8059D52D-A503-9E71-1C37-6F1EA0CAE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84D2E283-693D-0A38-D20B-36A08BAC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44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1A5F7A66-FAC2-6D2F-F754-983100CACC80}"/>
              </a:ext>
            </a:extLst>
          </p:cNvPr>
          <p:cNvSpPr txBox="1"/>
          <p:nvPr/>
        </p:nvSpPr>
        <p:spPr>
          <a:xfrm>
            <a:off x="13627512" y="212222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E719EC3C-0AB6-941A-9322-7F3015534D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04F3394-21C9-0DF5-8A2C-EFEE3D253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A6CF056D-F96F-E395-26A6-F241B30D03F7}"/>
              </a:ext>
            </a:extLst>
          </p:cNvPr>
          <p:cNvCxnSpPr>
            <a:cxnSpLocks/>
          </p:cNvCxnSpPr>
          <p:nvPr/>
        </p:nvCxnSpPr>
        <p:spPr>
          <a:xfrm>
            <a:off x="633505" y="4683344"/>
            <a:ext cx="496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DDC13EC-A746-1A04-6F1F-46ED9AB5C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2779" y="3183063"/>
            <a:ext cx="6448764" cy="360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374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21722-C726-59B4-E6A9-9205E5400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8A619F2E-05A3-62D0-CE0E-A8898CF81DC1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C4F852D7-6CCC-852E-6102-930184795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F15D738E-7F4D-A826-1D89-0076F9CF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45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BD109BBD-5C58-5C63-F594-08E4431D7883}"/>
              </a:ext>
            </a:extLst>
          </p:cNvPr>
          <p:cNvSpPr txBox="1"/>
          <p:nvPr/>
        </p:nvSpPr>
        <p:spPr>
          <a:xfrm>
            <a:off x="13421025" y="3414792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924E0835-6658-C894-82C8-C9E71E14D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5C42E8C-2CC5-503E-3E35-74687917D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B1A6906B-9B07-595D-C261-7DDA3DE8A854}"/>
              </a:ext>
            </a:extLst>
          </p:cNvPr>
          <p:cNvCxnSpPr>
            <a:cxnSpLocks/>
          </p:cNvCxnSpPr>
          <p:nvPr/>
        </p:nvCxnSpPr>
        <p:spPr>
          <a:xfrm>
            <a:off x="646952" y="4965732"/>
            <a:ext cx="1531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BCACECD-F30B-8524-8970-714C9C8D5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0686" y="4190069"/>
            <a:ext cx="3279976" cy="121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161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B2391-4A8B-4268-6468-A5BB637F5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5C29CDEE-F69B-F18C-AA52-EDAC26E3EBAE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1700A4C4-FFE4-8D3A-2F46-67A3C214E1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66A6CD33-AA46-5AA4-D4EB-9BF1EAD5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46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A82FF3C4-8579-B001-C281-EDD86614562A}"/>
              </a:ext>
            </a:extLst>
          </p:cNvPr>
          <p:cNvSpPr txBox="1"/>
          <p:nvPr/>
        </p:nvSpPr>
        <p:spPr>
          <a:xfrm>
            <a:off x="13627512" y="296370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9C5A73C7-E0BC-4D2E-EDCC-7F2F5E767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3808D2B-B3B6-C366-D12D-E7D5C83CC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D61B8591-0A95-F401-8432-6950DBE412E7}"/>
              </a:ext>
            </a:extLst>
          </p:cNvPr>
          <p:cNvCxnSpPr>
            <a:cxnSpLocks/>
          </p:cNvCxnSpPr>
          <p:nvPr/>
        </p:nvCxnSpPr>
        <p:spPr>
          <a:xfrm>
            <a:off x="364564" y="5261567"/>
            <a:ext cx="36157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312FD7F1-3CE0-D142-62B9-059307DD4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0023" y="3839399"/>
            <a:ext cx="7114276" cy="309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890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687E3-7123-2232-5833-A1F78B810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237C61E0-3C17-632A-1829-5282412D51F4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599A415B-0C63-24BA-69C1-916D153CC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B968B56E-2784-9407-9F39-0B90201F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47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E0EC388A-B253-ED79-E8F8-BCF7B6AA3809}"/>
              </a:ext>
            </a:extLst>
          </p:cNvPr>
          <p:cNvSpPr txBox="1"/>
          <p:nvPr/>
        </p:nvSpPr>
        <p:spPr>
          <a:xfrm>
            <a:off x="13627512" y="296370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58F8BD4C-9D65-6653-1223-06373827D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20B8B93-3B32-CA32-9BE5-329E05EA1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82104509-A0C1-46EF-D5A2-373E5A3F6F58}"/>
              </a:ext>
            </a:extLst>
          </p:cNvPr>
          <p:cNvCxnSpPr>
            <a:cxnSpLocks/>
          </p:cNvCxnSpPr>
          <p:nvPr/>
        </p:nvCxnSpPr>
        <p:spPr>
          <a:xfrm>
            <a:off x="606611" y="5530508"/>
            <a:ext cx="18138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ED705D9-7F33-E82C-8C05-4DF8956FF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7886" y="3857974"/>
            <a:ext cx="6938262" cy="297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359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DDFCE-7434-EC58-EBB5-4C5005500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753E832-C113-A3FD-5A80-E89C1E3897BE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E67CB6B4-C332-C91B-BE60-5E61E4090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D3D46CF4-341E-0205-3553-F255F9E0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48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692DDAC0-7C4D-9F71-2AF0-02DD0A839BA5}"/>
              </a:ext>
            </a:extLst>
          </p:cNvPr>
          <p:cNvSpPr txBox="1"/>
          <p:nvPr/>
        </p:nvSpPr>
        <p:spPr>
          <a:xfrm>
            <a:off x="13627512" y="296370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10770228-AFFA-80A1-DFF9-4FDC35F1E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0FB5E0-A037-9970-62EA-3FCC96117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C5455535-E647-BE0D-7632-35B763874112}"/>
              </a:ext>
            </a:extLst>
          </p:cNvPr>
          <p:cNvCxnSpPr>
            <a:cxnSpLocks/>
          </p:cNvCxnSpPr>
          <p:nvPr/>
        </p:nvCxnSpPr>
        <p:spPr>
          <a:xfrm>
            <a:off x="606611" y="5786002"/>
            <a:ext cx="576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966DAFE-0E20-7677-B777-25382EEBC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0686" y="4190069"/>
            <a:ext cx="3279976" cy="121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094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CC7EA-0E2F-2F98-2E30-AA706BE5E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B2B3316-C937-6781-2DF2-2C99CDA1DB96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EAE996C6-D529-D8F2-1D84-CD5E4464E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CA28D445-370B-F19D-A061-3C3D84AF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49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0AD06D50-0304-C855-99B8-405712B2EE70}"/>
              </a:ext>
            </a:extLst>
          </p:cNvPr>
          <p:cNvSpPr txBox="1"/>
          <p:nvPr/>
        </p:nvSpPr>
        <p:spPr>
          <a:xfrm>
            <a:off x="13647131" y="2963700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6C27D45C-85CC-AFAE-746A-F2BC405100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95826BE-5F14-0234-DDAC-5F6FB7736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AA237624-159F-31F5-8A54-6738827420F0}"/>
              </a:ext>
            </a:extLst>
          </p:cNvPr>
          <p:cNvCxnSpPr>
            <a:cxnSpLocks/>
          </p:cNvCxnSpPr>
          <p:nvPr/>
        </p:nvCxnSpPr>
        <p:spPr>
          <a:xfrm>
            <a:off x="404905" y="6095284"/>
            <a:ext cx="89139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1D0DCE98-5F93-3789-FC72-6E44BCCD4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412" y="3694669"/>
            <a:ext cx="7038736" cy="376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90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557F5-E288-1E20-55B8-F5E00B4F5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70382FCE-E31F-24D3-6C49-AF7604E36887}"/>
              </a:ext>
            </a:extLst>
          </p:cNvPr>
          <p:cNvSpPr/>
          <p:nvPr/>
        </p:nvSpPr>
        <p:spPr>
          <a:xfrm>
            <a:off x="0" y="1"/>
            <a:ext cx="18283549" cy="10287000"/>
          </a:xfrm>
          <a:prstGeom prst="rect">
            <a:avLst/>
          </a:prstGeom>
          <a:gradFill flip="none" rotWithShape="1">
            <a:gsLst>
              <a:gs pos="42000">
                <a:srgbClr val="082866"/>
              </a:gs>
              <a:gs pos="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</a:t>
            </a:r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C541E16B-D3A4-329F-8386-DD9C4169F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4515447" y="0"/>
            <a:ext cx="4742742" cy="3044724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B629CF4A-6F13-91CD-850E-90C20EABA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5</a:t>
            </a:fld>
            <a:endParaRPr lang="en-IN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4A425E-9879-F3F6-CF87-26C8CD8A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4" y="4411886"/>
            <a:ext cx="17647459" cy="2427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ct">
            <a:extLst>
              <a:ext uri="{FF2B5EF4-FFF2-40B4-BE49-F238E27FC236}">
                <a16:creationId xmlns:a16="http://schemas.microsoft.com/office/drawing/2014/main" id="{855FF3CF-DE86-2EF6-8817-2143828E25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-278337" y="7295004"/>
            <a:ext cx="4594843" cy="2949777"/>
          </a:xfrm>
          <a:prstGeom prst="rect">
            <a:avLst/>
          </a:prstGeom>
        </p:spPr>
      </p:pic>
      <p:sp>
        <p:nvSpPr>
          <p:cNvPr id="10" name="Title Placeholder">
            <a:extLst>
              <a:ext uri="{FF2B5EF4-FFF2-40B4-BE49-F238E27FC236}">
                <a16:creationId xmlns:a16="http://schemas.microsoft.com/office/drawing/2014/main" id="{DD8D4528-57C0-8299-0020-67D7A8F74409}"/>
              </a:ext>
            </a:extLst>
          </p:cNvPr>
          <p:cNvSpPr txBox="1"/>
          <p:nvPr/>
        </p:nvSpPr>
        <p:spPr>
          <a:xfrm>
            <a:off x="1274573" y="2634346"/>
            <a:ext cx="14216439" cy="14228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just">
              <a:lnSpc>
                <a:spcPts val="5670"/>
              </a:lnSpc>
            </a:pPr>
            <a:r>
              <a:rPr lang="en-US" sz="4400" b="1" spc="-42" dirty="0">
                <a:solidFill>
                  <a:schemeClr val="bg1"/>
                </a:solidFill>
                <a:latin typeface="Poppins Light" panose="00000700000000000000" pitchFamily="2" charset="0"/>
              </a:rPr>
              <a:t>THEOREM: </a:t>
            </a:r>
            <a:r>
              <a:rPr lang="en-US" sz="4000" i="1" spc="-42" dirty="0">
                <a:solidFill>
                  <a:schemeClr val="bg1"/>
                </a:solidFill>
                <a:latin typeface="Poppins Light" panose="00000700000000000000" pitchFamily="2" charset="0"/>
              </a:rPr>
              <a:t>IF AN AFFINE ISOMETRY PRESERVES THE ORIGIN, IT  						PRESERVES THE INNERPRODUCT </a:t>
            </a:r>
            <a:endParaRPr lang="en-US" sz="4400" i="1" spc="-42" dirty="0">
              <a:solidFill>
                <a:schemeClr val="bg1"/>
              </a:solidFill>
              <a:latin typeface="Poppins Light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21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9650C-B460-C3CF-2C70-C71B1C1B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D864B39-8057-A2C5-F8C8-A1D1FA1A530C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1FF179A5-B214-908C-D01D-622F3021F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13AD942D-CF12-6520-0E42-D949A197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50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2284482F-4DA0-137C-EE8E-9FA579C7723D}"/>
              </a:ext>
            </a:extLst>
          </p:cNvPr>
          <p:cNvSpPr txBox="1"/>
          <p:nvPr/>
        </p:nvSpPr>
        <p:spPr>
          <a:xfrm>
            <a:off x="13627512" y="2631142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9DC26C6B-A607-E6C6-71FB-369FBA595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47FBBB8-4E75-A414-8385-7AEDAF08D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ACA5631-1B98-582C-39F3-93FE75D9DCD2}"/>
              </a:ext>
            </a:extLst>
          </p:cNvPr>
          <p:cNvCxnSpPr>
            <a:cxnSpLocks/>
          </p:cNvCxnSpPr>
          <p:nvPr/>
        </p:nvCxnSpPr>
        <p:spPr>
          <a:xfrm>
            <a:off x="364564" y="6391119"/>
            <a:ext cx="1275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573284D-515A-EBFE-F88F-E32724CAD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592" y="3436673"/>
            <a:ext cx="7144556" cy="384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410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E8C5-5582-17FC-5B61-D77136755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21091BE7-828C-AD92-1D41-F2DBE3214DDC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9C068163-5FC8-2A96-8C36-4CFB6F356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3C692C45-6BA4-151F-9E0D-FE7CDB2A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51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2ED6911B-923E-A1C5-57AC-392501624144}"/>
              </a:ext>
            </a:extLst>
          </p:cNvPr>
          <p:cNvSpPr txBox="1"/>
          <p:nvPr/>
        </p:nvSpPr>
        <p:spPr>
          <a:xfrm>
            <a:off x="13627512" y="2631142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DA5564DE-45C5-917B-2ABF-3891514AE5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97F5746-4267-D9BF-8F63-A3099D263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0DE55299-0BB0-FF85-8298-C135B47B2F11}"/>
              </a:ext>
            </a:extLst>
          </p:cNvPr>
          <p:cNvCxnSpPr>
            <a:cxnSpLocks/>
          </p:cNvCxnSpPr>
          <p:nvPr/>
        </p:nvCxnSpPr>
        <p:spPr>
          <a:xfrm>
            <a:off x="378011" y="6660060"/>
            <a:ext cx="2553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F50F69E9-3017-1403-1AA4-8CB34E3C4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8618" y="3455725"/>
            <a:ext cx="7132093" cy="357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637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C97F4-ADF1-0D31-DF86-2143773F5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F3CA6108-4945-2104-324C-291285B4CDE5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5ED9B2EC-1897-BC6F-DEA3-F10F1A52E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98B5ABCD-F716-2123-6EC6-E65A0045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52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7C7C89E6-9279-4265-45B0-87A08FB83C9C}"/>
              </a:ext>
            </a:extLst>
          </p:cNvPr>
          <p:cNvSpPr txBox="1"/>
          <p:nvPr/>
        </p:nvSpPr>
        <p:spPr>
          <a:xfrm>
            <a:off x="13627512" y="2631142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37A9D589-F075-E414-D82F-B20802E34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F545467-8186-CDC2-C799-C7A4121D4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181BC73B-2F6A-4F56-BA82-488EF7AC6A87}"/>
              </a:ext>
            </a:extLst>
          </p:cNvPr>
          <p:cNvCxnSpPr>
            <a:cxnSpLocks/>
          </p:cNvCxnSpPr>
          <p:nvPr/>
        </p:nvCxnSpPr>
        <p:spPr>
          <a:xfrm>
            <a:off x="337670" y="6915554"/>
            <a:ext cx="10070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CD2EA53-0231-5ADA-040B-A5AACB729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3598" y="3446199"/>
            <a:ext cx="7288374" cy="3747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443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B5E8E-559C-9F5C-2EAD-5C7A9300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71E05B9A-CE1B-4703-9F0C-69A509F6B6ED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361DB47D-371B-2D7E-131D-846D9CC06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5F9EACFB-D5F7-78C8-8D99-14338E39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53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60DF9F9E-90F1-D55A-6A59-34532246BD02}"/>
              </a:ext>
            </a:extLst>
          </p:cNvPr>
          <p:cNvSpPr txBox="1"/>
          <p:nvPr/>
        </p:nvSpPr>
        <p:spPr>
          <a:xfrm>
            <a:off x="13627512" y="2631142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37F6580C-9CD6-1B09-CFBA-557FD1FB6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3ACDC10-B3E4-A63C-D075-2C415D21C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C76CA181-4C34-4E05-9C85-0F1B3B850AC4}"/>
              </a:ext>
            </a:extLst>
          </p:cNvPr>
          <p:cNvCxnSpPr>
            <a:cxnSpLocks/>
          </p:cNvCxnSpPr>
          <p:nvPr/>
        </p:nvCxnSpPr>
        <p:spPr>
          <a:xfrm>
            <a:off x="364564" y="7194176"/>
            <a:ext cx="1652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309C512D-E68A-EF66-1B0D-8F0DF5B6F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7144" y="3436379"/>
            <a:ext cx="7033670" cy="393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99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400D8-BBA0-FA85-6EB1-BE98BDCB6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9401BF5D-9D5D-934F-037E-3471D1677FBE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CAA257C8-C955-FBCA-25DB-867A41704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2D38898F-7229-BEDF-CFFC-D1F638C4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54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C011F5F0-9A64-216E-6FBB-5B5B75995796}"/>
              </a:ext>
            </a:extLst>
          </p:cNvPr>
          <p:cNvSpPr txBox="1"/>
          <p:nvPr/>
        </p:nvSpPr>
        <p:spPr>
          <a:xfrm>
            <a:off x="13627512" y="2631142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C91951EC-D214-F454-5FA9-169C043FC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888885C-F890-56C9-723C-9F6AE4181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F33A416-978A-88A5-7AE8-A298DF51A702}"/>
              </a:ext>
            </a:extLst>
          </p:cNvPr>
          <p:cNvCxnSpPr>
            <a:cxnSpLocks/>
          </p:cNvCxnSpPr>
          <p:nvPr/>
        </p:nvCxnSpPr>
        <p:spPr>
          <a:xfrm>
            <a:off x="364564" y="7516905"/>
            <a:ext cx="1652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B40EDDB8-6FF6-F781-BCF6-16C353198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0343" y="3549560"/>
            <a:ext cx="7095805" cy="3821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173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C1B85-DB99-ECBE-AB8F-D31AA4BE9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5F68D10D-28EC-FFB4-1127-98FA9A0A8E62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5B993442-A764-BDCC-D1A2-B7C55EEAB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3A10E1F3-A4BA-1963-72A8-1A7F59C9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55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5FA8CCF9-B3F1-9074-2D86-B875545625FB}"/>
              </a:ext>
            </a:extLst>
          </p:cNvPr>
          <p:cNvSpPr txBox="1"/>
          <p:nvPr/>
        </p:nvSpPr>
        <p:spPr>
          <a:xfrm>
            <a:off x="13627512" y="2631142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3293DC7A-3D3A-2639-5BEE-942118FE5F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7360443-7A27-4D05-849D-E390363BF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9A73142-23AF-6388-1CED-F085A02AFABE}"/>
              </a:ext>
            </a:extLst>
          </p:cNvPr>
          <p:cNvCxnSpPr>
            <a:cxnSpLocks/>
          </p:cNvCxnSpPr>
          <p:nvPr/>
        </p:nvCxnSpPr>
        <p:spPr>
          <a:xfrm>
            <a:off x="364564" y="7785846"/>
            <a:ext cx="2849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A14DC3EA-6090-4C76-434C-A86B8508D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1788" y="3504318"/>
            <a:ext cx="7170746" cy="395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451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542AF-764D-8CAD-2545-68D10E6D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16FEFCA-3DF0-4F93-2537-CE0D2CC91813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27782A5F-A3C9-02B1-283A-70E921286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2A7300D7-5CD5-B222-297F-FF95D377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56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39CF98D-03C0-F8C5-E15F-C0DCE7AA5D73}"/>
              </a:ext>
            </a:extLst>
          </p:cNvPr>
          <p:cNvSpPr txBox="1"/>
          <p:nvPr/>
        </p:nvSpPr>
        <p:spPr>
          <a:xfrm>
            <a:off x="13627512" y="2631142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5506B516-5170-019F-0138-95E701DB50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9619E1-638F-EBDE-C5B8-6B65AD459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BDA2D88-5AC6-CB36-5D7B-2BA6FDC626D2}"/>
              </a:ext>
            </a:extLst>
          </p:cNvPr>
          <p:cNvCxnSpPr>
            <a:cxnSpLocks/>
          </p:cNvCxnSpPr>
          <p:nvPr/>
        </p:nvCxnSpPr>
        <p:spPr>
          <a:xfrm>
            <a:off x="364564" y="8081682"/>
            <a:ext cx="1639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16A5700-1B4B-3248-432D-AF2BE6918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8148" y="3601928"/>
            <a:ext cx="7148289" cy="3968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780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22C54-69C5-C23C-0477-2D95AAA4E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CC0E47C6-0B1D-904F-5CA4-00285D528D8B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30A7136B-D1BF-4B07-0258-9AF307219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12EF3577-1E7F-1533-2C92-AC3E8B66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57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79AB4365-43BA-E8F4-C59D-F53290989DCF}"/>
              </a:ext>
            </a:extLst>
          </p:cNvPr>
          <p:cNvSpPr txBox="1"/>
          <p:nvPr/>
        </p:nvSpPr>
        <p:spPr>
          <a:xfrm>
            <a:off x="13421025" y="3414792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E00B31E7-1A5A-00CD-3C43-F0F1995F71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10174944" y="7570694"/>
            <a:ext cx="4231167" cy="2716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BB1F901-7A9A-289E-3327-F5F019088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" y="1578875"/>
            <a:ext cx="10501275" cy="71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10A3E190-4965-BB90-0E60-AD6B3C258D77}"/>
              </a:ext>
            </a:extLst>
          </p:cNvPr>
          <p:cNvCxnSpPr>
            <a:cxnSpLocks/>
          </p:cNvCxnSpPr>
          <p:nvPr/>
        </p:nvCxnSpPr>
        <p:spPr>
          <a:xfrm>
            <a:off x="310776" y="8323729"/>
            <a:ext cx="966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5492C81-4CAF-828E-28C2-3FEB29D0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0686" y="4190069"/>
            <a:ext cx="3279976" cy="121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579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9B9BD-C414-478D-477A-6943E235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BF712F5C-EE89-D771-DABA-59AE34B5B380}"/>
              </a:ext>
            </a:extLst>
          </p:cNvPr>
          <p:cNvSpPr/>
          <p:nvPr/>
        </p:nvSpPr>
        <p:spPr>
          <a:xfrm>
            <a:off x="0" y="-10141"/>
            <a:ext cx="18283549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A2ED51DD-646E-7887-5346-9CDDC5173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3796682" y="-1"/>
            <a:ext cx="5042696" cy="323728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794A2F27-5937-338D-7F93-90385519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58</a:t>
            </a:fld>
            <a:endParaRPr lang="en-IN" dirty="0"/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0E4823F3-5F58-2A4A-F0B7-669E0D7D7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>
            <a:off x="-663385" y="6718826"/>
            <a:ext cx="5558114" cy="356817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5D785FC-340F-0F96-3F1A-0EE2BF2C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"/>
            <a:ext cx="9753600" cy="975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14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CD649-8EEF-DB7B-F0F2-ED824E113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B123012-9E98-0092-E2CD-8BD2FA79C9AF}"/>
              </a:ext>
            </a:extLst>
          </p:cNvPr>
          <p:cNvSpPr/>
          <p:nvPr/>
        </p:nvSpPr>
        <p:spPr>
          <a:xfrm>
            <a:off x="0" y="5244353"/>
            <a:ext cx="18283549" cy="5042647"/>
          </a:xfrm>
          <a:prstGeom prst="rect">
            <a:avLst/>
          </a:prstGeom>
          <a:gradFill flip="none" rotWithShape="1">
            <a:gsLst>
              <a:gs pos="42000">
                <a:srgbClr val="082866"/>
              </a:gs>
              <a:gs pos="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8988B3E-ADEB-D1EC-DA4D-8D04F47FF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162" y="6551209"/>
            <a:ext cx="7365773" cy="3044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Rect">
            <a:extLst>
              <a:ext uri="{FF2B5EF4-FFF2-40B4-BE49-F238E27FC236}">
                <a16:creationId xmlns:a16="http://schemas.microsoft.com/office/drawing/2014/main" id="{B0F60034-F9AE-C83E-022B-C465E7BCD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 rot="10800000">
            <a:off x="13986845" y="5244353"/>
            <a:ext cx="4742742" cy="3044724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7379FE6F-1316-0DA1-0412-7DD0F31C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6</a:t>
            </a:fld>
            <a:endParaRPr lang="en-IN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15BB1D-FDC6-D921-D6B6-4E1300C77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36" y="1245993"/>
            <a:ext cx="16307527" cy="2804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BACB57F-F668-28A1-940B-2E6E16611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236" y="6529233"/>
            <a:ext cx="6192092" cy="306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le Placeholder">
            <a:extLst>
              <a:ext uri="{FF2B5EF4-FFF2-40B4-BE49-F238E27FC236}">
                <a16:creationId xmlns:a16="http://schemas.microsoft.com/office/drawing/2014/main" id="{C6AFE8C0-8D42-0F8D-05D0-62A7B848CFC6}"/>
              </a:ext>
            </a:extLst>
          </p:cNvPr>
          <p:cNvSpPr txBox="1"/>
          <p:nvPr/>
        </p:nvSpPr>
        <p:spPr>
          <a:xfrm>
            <a:off x="10970045" y="5693771"/>
            <a:ext cx="4009977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 err="1">
                <a:solidFill>
                  <a:schemeClr val="bg1"/>
                </a:solidFill>
                <a:latin typeface="Poppins Light" panose="00000700000000000000" pitchFamily="2" charset="0"/>
              </a:rPr>
              <a:t>map_smul</a:t>
            </a:r>
            <a:endParaRPr lang="en-US" sz="4800" spc="-42" dirty="0">
              <a:solidFill>
                <a:schemeClr val="bg1"/>
              </a:solidFill>
              <a:latin typeface="Poppins Light" panose="00000700000000000000" pitchFamily="2" charset="0"/>
            </a:endParaRPr>
          </a:p>
        </p:txBody>
      </p:sp>
      <p:sp>
        <p:nvSpPr>
          <p:cNvPr id="15" name="Title Placeholder">
            <a:extLst>
              <a:ext uri="{FF2B5EF4-FFF2-40B4-BE49-F238E27FC236}">
                <a16:creationId xmlns:a16="http://schemas.microsoft.com/office/drawing/2014/main" id="{C2A8C569-4649-3250-337C-0A05F22EEAEB}"/>
              </a:ext>
            </a:extLst>
          </p:cNvPr>
          <p:cNvSpPr txBox="1"/>
          <p:nvPr/>
        </p:nvSpPr>
        <p:spPr>
          <a:xfrm>
            <a:off x="2381238" y="5693771"/>
            <a:ext cx="4009977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 err="1">
                <a:solidFill>
                  <a:schemeClr val="bg1"/>
                </a:solidFill>
                <a:latin typeface="Poppins Light" panose="00000700000000000000" pitchFamily="2" charset="0"/>
              </a:rPr>
              <a:t>map_add</a:t>
            </a:r>
            <a:endParaRPr lang="en-US" sz="4800" spc="-42" dirty="0">
              <a:solidFill>
                <a:schemeClr val="bg1"/>
              </a:solidFill>
              <a:latin typeface="Poppins Light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65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43C40-EEC0-2279-ECB9-51577A816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85CBF573-F64C-A137-E752-37E0079D4CB7}"/>
              </a:ext>
            </a:extLst>
          </p:cNvPr>
          <p:cNvSpPr/>
          <p:nvPr/>
        </p:nvSpPr>
        <p:spPr>
          <a:xfrm>
            <a:off x="0" y="-10141"/>
            <a:ext cx="18283549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5A88EA8F-B29A-2F79-0644-62A4C694E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BD57A922-D122-7415-181E-74045F56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7</a:t>
            </a:fld>
            <a:endParaRPr lang="en-IN" dirty="0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8B6CA376-37FE-8026-0428-350DF110CD47}"/>
              </a:ext>
            </a:extLst>
          </p:cNvPr>
          <p:cNvSpPr txBox="1"/>
          <p:nvPr/>
        </p:nvSpPr>
        <p:spPr>
          <a:xfrm>
            <a:off x="878858" y="1324392"/>
            <a:ext cx="8357338" cy="76367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6000" spc="-4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PROOF OF: </a:t>
            </a:r>
            <a:r>
              <a:rPr lang="en-US" sz="6000" spc="-42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map_add</a:t>
            </a:r>
            <a:endParaRPr lang="en-US" sz="6000" spc="-42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00007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1B9097-4893-065A-5CFA-B126D9C15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24" y="2655588"/>
            <a:ext cx="17794344" cy="577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Rect">
            <a:extLst>
              <a:ext uri="{FF2B5EF4-FFF2-40B4-BE49-F238E27FC236}">
                <a16:creationId xmlns:a16="http://schemas.microsoft.com/office/drawing/2014/main" id="{E386B30E-2ED8-6996-0D43-A43242276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lum bright="70000" contrast="-70000"/>
          </a:blip>
          <a:stretch/>
        </p:blipFill>
        <p:spPr>
          <a:xfrm>
            <a:off x="241852" y="8001000"/>
            <a:ext cx="356088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150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1062B-ECDA-AABA-A505-5AD523395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FF098E40-2679-BA59-6F51-5444FEE380F4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6" name="Rect">
            <a:extLst>
              <a:ext uri="{FF2B5EF4-FFF2-40B4-BE49-F238E27FC236}">
                <a16:creationId xmlns:a16="http://schemas.microsoft.com/office/drawing/2014/main" id="{AF91D1CA-992B-69A6-ADF3-2E89E41F6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>
            <a:off x="9618718" y="6793346"/>
            <a:ext cx="5442036" cy="3493654"/>
          </a:xfrm>
          <a:prstGeom prst="rect">
            <a:avLst/>
          </a:prstGeom>
        </p:spPr>
      </p:pic>
      <p:pic>
        <p:nvPicPr>
          <p:cNvPr id="4" name="Rect">
            <a:extLst>
              <a:ext uri="{FF2B5EF4-FFF2-40B4-BE49-F238E27FC236}">
                <a16:creationId xmlns:a16="http://schemas.microsoft.com/office/drawing/2014/main" id="{EC84CB80-ED2D-0CD2-EFC3-793A56848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C8D968E8-00C4-7E1A-C421-B21ECF30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8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0D1B0DC1-D41B-4DDD-FC82-83C1C7049B8C}"/>
              </a:ext>
            </a:extLst>
          </p:cNvPr>
          <p:cNvSpPr txBox="1"/>
          <p:nvPr/>
        </p:nvSpPr>
        <p:spPr>
          <a:xfrm>
            <a:off x="13842845" y="2660633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7D6855B8-1ED1-6381-2CDF-D56353EB2323}"/>
              </a:ext>
            </a:extLst>
          </p:cNvPr>
          <p:cNvSpPr txBox="1"/>
          <p:nvPr/>
        </p:nvSpPr>
        <p:spPr>
          <a:xfrm>
            <a:off x="1198142" y="1557322"/>
            <a:ext cx="7945858" cy="74212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5400" spc="-4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PROOF OF: </a:t>
            </a:r>
            <a:r>
              <a:rPr lang="en-US" sz="5400" spc="-42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map_add</a:t>
            </a:r>
            <a:endParaRPr lang="en-US" sz="5400" spc="-42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00007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D028B1-ABDA-3C38-228D-ACA061849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646" y="3493654"/>
            <a:ext cx="6471696" cy="371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CEB09B-713E-35BC-36A2-0485F37F2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58" y="3888533"/>
            <a:ext cx="9984419" cy="316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197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BA0D5-B9F6-FD73-3F96-9FF7542CF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5B25D960-6785-99F8-2054-444BC5CB826F}"/>
              </a:ext>
            </a:extLst>
          </p:cNvPr>
          <p:cNvSpPr/>
          <p:nvPr/>
        </p:nvSpPr>
        <p:spPr>
          <a:xfrm>
            <a:off x="10730773" y="-10141"/>
            <a:ext cx="7552776" cy="10297141"/>
          </a:xfrm>
          <a:prstGeom prst="rect">
            <a:avLst/>
          </a:prstGeom>
          <a:gradFill flip="none" rotWithShape="1">
            <a:gsLst>
              <a:gs pos="20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60588AC4-0314-1411-832F-5BE13648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lum bright="70000" contrast="-70000"/>
          </a:blip>
          <a:stretch/>
        </p:blipFill>
        <p:spPr>
          <a:xfrm rot="10800000">
            <a:off x="15257548" y="0"/>
            <a:ext cx="3581830" cy="2299447"/>
          </a:xfrm>
          <a:prstGeom prst="rect">
            <a:avLst/>
          </a:prstGeom>
        </p:spPr>
      </p:pic>
      <p:sp>
        <p:nvSpPr>
          <p:cNvPr id="6" name="Foliennummernplatzhalter 44">
            <a:extLst>
              <a:ext uri="{FF2B5EF4-FFF2-40B4-BE49-F238E27FC236}">
                <a16:creationId xmlns:a16="http://schemas.microsoft.com/office/drawing/2014/main" id="{AB4D1640-76F4-D122-F5AF-545839DF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02948" y="9722402"/>
            <a:ext cx="2743200" cy="365125"/>
          </a:xfrm>
        </p:spPr>
        <p:txBody>
          <a:bodyPr/>
          <a:lstStyle/>
          <a:p>
            <a:fld id="{3414AC96-115D-4CF4-9B0B-0F2A89887B52}" type="slidenum">
              <a:rPr lang="en-IN" smtClean="0"/>
              <a:t>9</a:t>
            </a:fld>
            <a:endParaRPr lang="en-IN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11B65D79-D56B-5240-D434-50743D4112B3}"/>
              </a:ext>
            </a:extLst>
          </p:cNvPr>
          <p:cNvSpPr txBox="1"/>
          <p:nvPr/>
        </p:nvSpPr>
        <p:spPr>
          <a:xfrm>
            <a:off x="13670775" y="1149724"/>
            <a:ext cx="175929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4800" spc="-42" dirty="0">
                <a:solidFill>
                  <a:schemeClr val="bg1"/>
                </a:solidFill>
                <a:latin typeface="Poppins Light" panose="00000700000000000000" pitchFamily="2" charset="0"/>
              </a:rPr>
              <a:t>GOAL</a:t>
            </a:r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41B9AE2E-0C0A-2D63-1DF5-41D5CE060D28}"/>
              </a:ext>
            </a:extLst>
          </p:cNvPr>
          <p:cNvSpPr txBox="1"/>
          <p:nvPr/>
        </p:nvSpPr>
        <p:spPr>
          <a:xfrm>
            <a:off x="1198142" y="1557322"/>
            <a:ext cx="7945858" cy="74212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en-US" sz="5400" spc="-4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PROOF OF: </a:t>
            </a:r>
            <a:r>
              <a:rPr lang="en-US" sz="5400" spc="-42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700000000000000" pitchFamily="2" charset="0"/>
              </a:rPr>
              <a:t>map_add</a:t>
            </a:r>
            <a:endParaRPr lang="en-US" sz="5400" spc="-42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00007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70E740E-8E96-C200-F668-6DAC35196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58" y="3888533"/>
            <a:ext cx="9984419" cy="316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60EA2724-5801-B8AF-CFDE-DB953709C579}"/>
              </a:ext>
            </a:extLst>
          </p:cNvPr>
          <p:cNvCxnSpPr>
            <a:cxnSpLocks/>
          </p:cNvCxnSpPr>
          <p:nvPr/>
        </p:nvCxnSpPr>
        <p:spPr>
          <a:xfrm>
            <a:off x="559855" y="4575967"/>
            <a:ext cx="92089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828EA3AE-05A9-1C0B-B62C-593173B04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653" y="2488053"/>
            <a:ext cx="6057492" cy="639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141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275</Words>
  <Application>Microsoft Office PowerPoint</Application>
  <PresentationFormat>Benutzerdefiniert</PresentationFormat>
  <Paragraphs>131</Paragraphs>
  <Slides>58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66" baseType="lpstr">
      <vt:lpstr>Arial</vt:lpstr>
      <vt:lpstr>Poppins Light</vt:lpstr>
      <vt:lpstr>Calibri</vt:lpstr>
      <vt:lpstr>Poppins SemiBold</vt:lpstr>
      <vt:lpstr>IBM Plex Sans</vt:lpstr>
      <vt:lpstr>Cambria Math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Exporter Version: 2.0.5.3, docId: 18544652, orderId: 8504669</dc:title>
  <dc:creator>Presentations.AI Exporter</dc:creator>
  <cp:lastModifiedBy>Youssef Daoudi</cp:lastModifiedBy>
  <cp:revision>38</cp:revision>
  <dcterms:created xsi:type="dcterms:W3CDTF">2025-05-31T23:56:01Z</dcterms:created>
  <dcterms:modified xsi:type="dcterms:W3CDTF">2025-07-09T18:47:11Z</dcterms:modified>
</cp:coreProperties>
</file>