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06" r:id="rId2"/>
    <p:sldId id="256" r:id="rId3"/>
    <p:sldId id="307" r:id="rId4"/>
    <p:sldId id="310" r:id="rId5"/>
    <p:sldId id="311" r:id="rId6"/>
    <p:sldId id="308" r:id="rId7"/>
    <p:sldId id="322" r:id="rId8"/>
    <p:sldId id="315" r:id="rId9"/>
    <p:sldId id="317" r:id="rId10"/>
    <p:sldId id="318" r:id="rId11"/>
    <p:sldId id="319" r:id="rId12"/>
    <p:sldId id="321" r:id="rId13"/>
    <p:sldId id="323" r:id="rId14"/>
    <p:sldId id="327" r:id="rId15"/>
    <p:sldId id="328" r:id="rId16"/>
    <p:sldId id="330" r:id="rId17"/>
    <p:sldId id="332" r:id="rId18"/>
    <p:sldId id="333" r:id="rId19"/>
    <p:sldId id="334" r:id="rId20"/>
    <p:sldId id="335" r:id="rId21"/>
    <p:sldId id="336" r:id="rId22"/>
    <p:sldId id="339" r:id="rId23"/>
    <p:sldId id="338" r:id="rId24"/>
    <p:sldId id="340" r:id="rId25"/>
    <p:sldId id="353" r:id="rId26"/>
    <p:sldId id="354" r:id="rId27"/>
    <p:sldId id="356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CE500"/>
    <a:srgbClr val="FFF963"/>
    <a:srgbClr val="FFE500"/>
    <a:srgbClr val="E6D700"/>
    <a:srgbClr val="404040"/>
    <a:srgbClr val="262626"/>
    <a:srgbClr val="FDE500"/>
    <a:srgbClr val="CBBD00"/>
    <a:srgbClr val="A3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94650"/>
  </p:normalViewPr>
  <p:slideViewPr>
    <p:cSldViewPr snapToGrid="0">
      <p:cViewPr>
        <p:scale>
          <a:sx n="80" d="100"/>
          <a:sy n="80" d="100"/>
        </p:scale>
        <p:origin x="3664" y="-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2FDBE-8D4D-DA4D-A69E-F2E1A79FE482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ED3EF-1213-2B4C-BD21-3BD20432F1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68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16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B8CD-E6B4-A6BD-6601-F494D7712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7C39EE3-D8B8-C638-064B-10B5E5EC8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EB3ECB-5A8F-E9B6-2100-89254E67D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87A388-374E-E734-D3E0-1A2394CEC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758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8F96B-270A-9B4E-3A99-A356ECCF1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20AF7DC-C128-4EA0-FB35-91DF61201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43130B-8215-37D9-C786-B38BF9A3A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967B13-C2D7-0712-E3DD-B50A6B90F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373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C3E14-B2A8-5015-3249-32A45E1F2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4810F62-3A01-9553-B6BC-932D6A53C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D18CD0-2F7C-4414-DB95-972495E54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B11BBA-84EB-F7B4-1E37-035BA0B18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75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AA556-5A17-640F-1963-DE8841A75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DE9D5A6-09BD-FC4D-D221-F3FC4EC2F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F604A4-2A43-8D87-2CFE-AAEEEE656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7E945B-2D29-012C-6E66-E0B725FA9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930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D5EE6-80CA-5D76-D61F-8FB4BA323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A013931-797E-90DB-49BB-E3ABA4C24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9D42C29-C9CF-4F0A-569A-840F25AB0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1B9B3B-BB3C-F05F-1E01-3A41C9576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44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9D42-2239-37A3-1A4F-7AB844F4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D35485-5CF4-6799-E1DD-8ED5E2325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87F8A62-22E6-F74A-E9A2-48D73FDF4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875B93-2512-5D34-1181-8C2A02A80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574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CE739-36EE-35D1-A5E5-D0801CF9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5E38DD-6F89-BD7E-68AD-86D5C255C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CE3DFD4-1611-95DD-8E33-4D13E06F7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2B4C85-46DD-AC2D-5091-ED4E65232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879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A20F-CE75-2AB9-E10D-D441B355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2F194E3-4BE4-C985-31A9-1021A4715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F961BEF-82D8-1A97-2C79-6F67F4017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D8E4F2-6719-4951-4ED5-75D442951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071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B9691-7B86-03BD-BE36-238898442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16E0684-A538-0C26-6C9E-62BA70DEC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041F46-8EA7-B6B2-638B-63CF3EE06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F0B4C6-6B49-C208-A2D4-0151988A3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71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2720F-2E3B-739F-2FBE-808BF9BF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837202B-C900-1117-688E-E615719F7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69BF38-1775-C895-AA30-EAEB82763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16FC08-1E84-093A-A8DA-12BBB7050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45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32BF3-AE1C-5320-45D1-DF51958F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59BD051-855A-8563-80F5-81DF173CD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6D6B2F-98D8-0443-158B-2EB68AE57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377E72-8A51-0EBE-3613-2E1F6B7F3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722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C7D1F-73AA-1DD0-226D-B36479BD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D7437D-5A59-979F-513A-80E50A838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299268-D876-1F78-2102-14E4C5C9D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ED5A20-4B62-ACA0-9B2D-C3030F9FD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697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9AFF5-A33E-C879-3474-76BAE3038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902003-FD63-D241-16FE-E95CB5735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750D8F-BDB9-55A2-D442-612CF0DED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14A5FD-159C-3D2E-6A7F-A94FF74AF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611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2E1C-2428-F564-B70D-9C483C6DB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6A2D7D9-8305-3195-C020-A1F8477DE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95ADF9-68DC-214E-133B-E00725E8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05473D-4DE8-6F9B-2CDE-1EDB5A1ED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453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8BDF1-8F62-9E46-3325-14E537D05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55B322-A8AF-01E3-5BB4-4FB87BC40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30E0251-C45F-D78F-8D30-8EC8CC194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F45D1D-F08F-A068-54F7-C2D612878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164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D88D-B2BC-692F-56BB-4B413C407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6DA0A3-5692-059E-839F-1ED3DECAB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AAA9862-67A8-86FA-A8D2-BCDA2B4DA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12093D-F8AD-0092-3CAB-72AB22A94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79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742A0-7038-D934-4996-2A7285C84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EA5B99-B935-E54C-6209-BD6A70F83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693849F-EBE5-5860-A2C9-CA84E3019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05DF9E-C2CF-AA1B-CE68-8CA9AB332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04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B4F6-D9E1-AAAD-5597-D53931940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673CBF2-9D78-11CE-103F-75B725DBA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07EC0DA-314E-84F4-F988-998C0DC04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DB2FEF-D64E-F638-A4F1-81260E88E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782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E32B-0662-4CF7-11DD-8DBDD3D93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560434D-F95A-FE48-DDFB-8E094452B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7C5CF00-4D8F-4C5F-AE34-60D175694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F41590-599D-4CC8-197E-4EFF9419F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760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F6198-C5E2-C7C1-56C9-475CD27BB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F9DA1A-33FD-DD57-7935-344D5C245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6A11350-15D1-2A85-33CF-E548503A6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6A0BBA-763D-0893-6462-6AFEF0A37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996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DF21E-F9B2-598C-5563-B66B7229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97EF4E-BA19-4C8D-8D49-C8B21A19F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42BCD9-FACA-9BEF-44E1-AFC4BA655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23DC99-BB2F-E1E0-989D-A538B3684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66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38A56-6DE2-AE49-F788-3EC81CAC0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941B5E-3DEF-CBD3-16D5-7C4191E79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6064F38-C148-B200-36FE-9A1A3C073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62CAAA-D523-247F-5FB8-6870398F2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46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F3F79-6DFA-1C0A-421D-AF5BABDA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E44AF5-0801-AEA4-755F-257677158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3C6E347-5F62-A73A-36EF-48377B6AD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C7CC52-7D6E-E177-2F0E-1CB3DB31E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850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5BCA-FB45-0B2B-4FF2-F75493527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C0546C-630E-A7C4-499D-E61600925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75F6227-F64D-02ED-02AB-4652A40D2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0BAD5A-3C8E-A28A-1441-09C01ED9A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49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92D1F-05F2-755A-782B-2EB3132DF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4C589DA-B6C0-D3B8-9484-B8DBED29D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344185E-9381-694B-108F-8B98C479A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2492E6-672E-D2C0-4F36-97A90D12A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884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8A619-4088-89AC-9854-A12BAB5CE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94E0A7-A0E1-FA9A-2182-B87A2B825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A6843D-9A69-DA14-889C-A89F2247B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700855-C6B6-5870-7D09-59D6D8136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596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D2476-0F73-3DE8-5896-396120E50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D014F0-3190-C6DD-9BC9-6450EE721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0B7794-844E-818B-F503-B1817840F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5F799B-C372-FE04-16C3-CAB599898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83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E691F-1907-2C35-2643-C3907ED62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3B53A0-07DB-BF02-7715-F074709F0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7557B71-D2E3-1C40-6E1A-9846807E3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F58406-E5A3-3876-668E-17211A298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778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28350-06D5-092C-2C69-226FFE42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AFE757-2E4A-2302-21D1-693C1F808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BA8571D-A188-236D-B6A8-97E89CD2A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B142AB-3ED2-A014-3102-F9F07C91A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13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E996E-B0D3-BAF7-CECE-93693BC07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E4F158-6B72-BEC4-57AB-263FBFFFD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3B9A38-FBC9-38D5-9EE1-1C6C83B7D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1EEF64-C89D-B6D6-E02B-202EAD75A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D3EF-1213-2B4C-BD21-3BD20432F1E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27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7FAEE-A088-BE59-8B2F-60F738D59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63608A-1BC1-0661-F7B5-25DCABE81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914ED2-093C-2634-A6E1-2C58E383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2FB2A3-E9D9-00E4-177D-EE1F251B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84D858-755E-90EC-D00C-192D6B15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75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8DBE7-378A-1907-A04B-FF49A60A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47BED2-32AA-98FF-EB66-6A910EC1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03E297-3901-14DA-6B26-0B8D31963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F0705C-81B0-43A7-F51F-3F4E5840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54A78B-EEA1-D883-0073-13121BCA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220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9C4C507-90D2-B234-1F14-D23129375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2C9688-C1BD-E254-F381-FE231C79B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7B1E37-6EDA-7BA5-71A0-2441146B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9304E8-9350-EF35-5504-8CCEC937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A35EA9-EE83-1849-4D67-72EE5243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39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AEA146-49A1-D7D9-6A61-038D0D93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583A69-36F5-8782-E4A1-60361223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034501-B9DB-2437-B01A-A058D817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13AD76-D320-3D02-9802-7F09B4076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246897-351F-540F-3348-FF6021EF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70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3BE1F-6AB6-65DC-6CBC-68776304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3FA5F9-61D6-2B7F-2392-D50950FDC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F9C624-B520-79EF-7DD4-14EFD76A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EF1FB2-4AAE-E772-990F-58672491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D3E9F9-687B-A2A5-0AFA-A89815F1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26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B5EB8-2290-55EF-8997-999CD164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AD04D5-01E5-9B18-13BD-AEAD59255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2A7C81-4698-9B7E-C23E-2CCA5FF80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20DA3E-3D89-55FC-EFBB-72C171E8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ADB6E2-9DE4-86EE-FD07-560A97E0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0FE274-03C6-8C06-C01B-73620FCC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8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3738F-95C0-629A-1A3B-66820215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970D05-AFBA-32B5-205E-CE4FC7540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1FBE5A-7C57-C2E6-6749-7FF35609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348AD3-9FD2-842D-BC72-13491BFA3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5DECB34-4298-F0FC-171A-4BEB99C52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2FB480E-5662-240E-3A8D-8D4B5CA8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68F3879-8DC1-53B9-BBBA-3CF5CB3F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EE191F7-028A-3850-271B-FFD726A1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34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B9DAF-5842-7397-A802-BCD298942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CDBC78-C809-F09F-B2FC-F49C5CF1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790BD1-4AE0-BE74-03C2-B88A41D2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6F243B-277A-A129-7DE6-8F9078DE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0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564DDE-5F98-7419-14AD-20C37013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B7C13B-3718-62AF-1B2F-B571189A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DC800-172E-EB41-E985-E1CF9477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64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4B9F7-5454-3184-4875-DE22FB1B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BEEF3D-E78A-8EFD-6AAD-C4DD849E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06E2B3-75D5-A1B3-9F12-E1698401E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926160-F5E7-CB12-509B-C003505E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70EDFD-3A41-B700-933A-526AAFF5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03941A-1AF5-298F-324B-27EFC9DD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4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23F98-61BF-18E3-864A-E8AEEC78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ECFC5BC-6F24-6F1E-AA3D-D1EB3070A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0419B1-4C7A-1E4F-E5EC-291F6BCF7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E4168C-D250-C0B0-C4A6-6D203937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F29BFA-F696-73B0-D68F-4639EF69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F127B0-8F89-7C42-8F5E-FA9FFFA4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68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A00CCFD-580C-90E1-3C5E-43AE1AAB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AE310C-DFC4-3D2C-F9E1-43012D9A7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F0AC5A-C421-25DA-50A3-AD1DCCADD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AD565D-9806-A447-A43B-D3D5E11911BB}" type="datetimeFigureOut">
              <a:rPr lang="de-DE" smtClean="0"/>
              <a:t>04.07.25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12F2E4-4666-CA1E-DFC0-FCB08DDFF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4EB874-6F65-962F-69C7-58B0F9EF5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5C4A1-7ED2-6945-A63A-2646D74A2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9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image" Target="../media/image45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9.svg"/><Relationship Id="rId23" Type="http://schemas.openxmlformats.org/officeDocument/2006/relationships/image" Target="../media/image35.svg"/><Relationship Id="rId10" Type="http://schemas.openxmlformats.org/officeDocument/2006/relationships/image" Target="../media/image26.png"/><Relationship Id="rId19" Type="http://schemas.openxmlformats.org/officeDocument/2006/relationships/image" Target="../media/image43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8.png"/><Relationship Id="rId2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image" Target="../media/image45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9.svg"/><Relationship Id="rId23" Type="http://schemas.openxmlformats.org/officeDocument/2006/relationships/image" Target="../media/image35.svg"/><Relationship Id="rId10" Type="http://schemas.openxmlformats.org/officeDocument/2006/relationships/image" Target="../media/image26.png"/><Relationship Id="rId19" Type="http://schemas.openxmlformats.org/officeDocument/2006/relationships/image" Target="../media/image43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8.png"/><Relationship Id="rId2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.png"/><Relationship Id="rId21" Type="http://schemas.openxmlformats.org/officeDocument/2006/relationships/image" Target="../media/image35.svg"/><Relationship Id="rId7" Type="http://schemas.openxmlformats.org/officeDocument/2006/relationships/image" Target="../media/image41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1.svg"/><Relationship Id="rId5" Type="http://schemas.openxmlformats.org/officeDocument/2006/relationships/image" Target="../media/image39.svg"/><Relationship Id="rId15" Type="http://schemas.openxmlformats.org/officeDocument/2006/relationships/image" Target="../media/image25.svg"/><Relationship Id="rId23" Type="http://schemas.openxmlformats.org/officeDocument/2006/relationships/image" Target="../media/image47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24.png"/><Relationship Id="rId2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adem.goek@stud.uni-heidelberg.de" TargetMode="External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mailto:emirhan.duysak@stud.uni-heidelberg.de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9.svg"/><Relationship Id="rId7" Type="http://schemas.openxmlformats.org/officeDocument/2006/relationships/image" Target="../media/image41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5" Type="http://schemas.openxmlformats.org/officeDocument/2006/relationships/image" Target="../media/image39.svg"/><Relationship Id="rId15" Type="http://schemas.openxmlformats.org/officeDocument/2006/relationships/image" Target="../media/image23.svg"/><Relationship Id="rId23" Type="http://schemas.openxmlformats.org/officeDocument/2006/relationships/image" Target="../media/image35.svg"/><Relationship Id="rId10" Type="http://schemas.openxmlformats.org/officeDocument/2006/relationships/image" Target="../media/image46.png"/><Relationship Id="rId19" Type="http://schemas.openxmlformats.org/officeDocument/2006/relationships/image" Target="../media/image27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22.png"/><Relationship Id="rId2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9.svg"/><Relationship Id="rId7" Type="http://schemas.openxmlformats.org/officeDocument/2006/relationships/image" Target="../media/image41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5" Type="http://schemas.openxmlformats.org/officeDocument/2006/relationships/image" Target="../media/image39.svg"/><Relationship Id="rId15" Type="http://schemas.openxmlformats.org/officeDocument/2006/relationships/image" Target="../media/image23.svg"/><Relationship Id="rId23" Type="http://schemas.openxmlformats.org/officeDocument/2006/relationships/image" Target="../media/image35.svg"/><Relationship Id="rId10" Type="http://schemas.openxmlformats.org/officeDocument/2006/relationships/image" Target="../media/image46.png"/><Relationship Id="rId19" Type="http://schemas.openxmlformats.org/officeDocument/2006/relationships/image" Target="../media/image27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22.png"/><Relationship Id="rId2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9.svg"/><Relationship Id="rId7" Type="http://schemas.openxmlformats.org/officeDocument/2006/relationships/image" Target="../media/image41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49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24" Type="http://schemas.openxmlformats.org/officeDocument/2006/relationships/image" Target="../media/image48.png"/><Relationship Id="rId5" Type="http://schemas.openxmlformats.org/officeDocument/2006/relationships/image" Target="../media/image39.svg"/><Relationship Id="rId15" Type="http://schemas.openxmlformats.org/officeDocument/2006/relationships/image" Target="../media/image23.svg"/><Relationship Id="rId23" Type="http://schemas.openxmlformats.org/officeDocument/2006/relationships/image" Target="../media/image35.svg"/><Relationship Id="rId10" Type="http://schemas.openxmlformats.org/officeDocument/2006/relationships/image" Target="../media/image46.png"/><Relationship Id="rId19" Type="http://schemas.openxmlformats.org/officeDocument/2006/relationships/image" Target="../media/image27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22.png"/><Relationship Id="rId2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18" Type="http://schemas.openxmlformats.org/officeDocument/2006/relationships/image" Target="../media/image46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5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5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2.png"/><Relationship Id="rId20" Type="http://schemas.openxmlformats.org/officeDocument/2006/relationships/image" Target="../media/image20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49.svg"/><Relationship Id="rId24" Type="http://schemas.openxmlformats.org/officeDocument/2006/relationships/image" Target="../media/image54.png"/><Relationship Id="rId5" Type="http://schemas.openxmlformats.org/officeDocument/2006/relationships/image" Target="../media/image51.svg"/><Relationship Id="rId15" Type="http://schemas.openxmlformats.org/officeDocument/2006/relationships/image" Target="../media/image41.svg"/><Relationship Id="rId23" Type="http://schemas.openxmlformats.org/officeDocument/2006/relationships/image" Target="../media/image23.svg"/><Relationship Id="rId28" Type="http://schemas.openxmlformats.org/officeDocument/2006/relationships/image" Target="../media/image34.png"/><Relationship Id="rId10" Type="http://schemas.openxmlformats.org/officeDocument/2006/relationships/image" Target="../media/image48.png"/><Relationship Id="rId19" Type="http://schemas.openxmlformats.org/officeDocument/2006/relationships/image" Target="../media/image47.svg"/><Relationship Id="rId31" Type="http://schemas.openxmlformats.org/officeDocument/2006/relationships/image" Target="../media/image29.svg"/><Relationship Id="rId4" Type="http://schemas.openxmlformats.org/officeDocument/2006/relationships/image" Target="../media/image50.png"/><Relationship Id="rId9" Type="http://schemas.openxmlformats.org/officeDocument/2006/relationships/image" Target="../media/image25.svg"/><Relationship Id="rId14" Type="http://schemas.openxmlformats.org/officeDocument/2006/relationships/image" Target="../media/image40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sv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53.svg"/><Relationship Id="rId12" Type="http://schemas.openxmlformats.org/officeDocument/2006/relationships/image" Target="../media/image40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39.svg"/><Relationship Id="rId5" Type="http://schemas.openxmlformats.org/officeDocument/2006/relationships/image" Target="../media/image51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25.svg"/><Relationship Id="rId4" Type="http://schemas.openxmlformats.org/officeDocument/2006/relationships/image" Target="../media/image50.png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sv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53.svg"/><Relationship Id="rId12" Type="http://schemas.openxmlformats.org/officeDocument/2006/relationships/image" Target="../media/image40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39.svg"/><Relationship Id="rId5" Type="http://schemas.openxmlformats.org/officeDocument/2006/relationships/image" Target="../media/image51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25.svg"/><Relationship Id="rId4" Type="http://schemas.openxmlformats.org/officeDocument/2006/relationships/image" Target="../media/image50.png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sv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53.svg"/><Relationship Id="rId12" Type="http://schemas.openxmlformats.org/officeDocument/2006/relationships/image" Target="../media/image40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39.svg"/><Relationship Id="rId5" Type="http://schemas.openxmlformats.org/officeDocument/2006/relationships/image" Target="../media/image51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25.svg"/><Relationship Id="rId4" Type="http://schemas.openxmlformats.org/officeDocument/2006/relationships/image" Target="../media/image50.png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svg"/><Relationship Id="rId18" Type="http://schemas.openxmlformats.org/officeDocument/2006/relationships/image" Target="../media/image60.png"/><Relationship Id="rId3" Type="http://schemas.openxmlformats.org/officeDocument/2006/relationships/image" Target="../media/image1.png"/><Relationship Id="rId21" Type="http://schemas.openxmlformats.org/officeDocument/2006/relationships/image" Target="../media/image49.svg"/><Relationship Id="rId7" Type="http://schemas.openxmlformats.org/officeDocument/2006/relationships/image" Target="../media/image41.svg"/><Relationship Id="rId12" Type="http://schemas.openxmlformats.org/officeDocument/2006/relationships/image" Target="../media/image24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8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5" Type="http://schemas.openxmlformats.org/officeDocument/2006/relationships/image" Target="../media/image39.svg"/><Relationship Id="rId15" Type="http://schemas.openxmlformats.org/officeDocument/2006/relationships/image" Target="../media/image57.svg"/><Relationship Id="rId10" Type="http://schemas.openxmlformats.org/officeDocument/2006/relationships/image" Target="../media/image46.png"/><Relationship Id="rId19" Type="http://schemas.openxmlformats.org/officeDocument/2006/relationships/image" Target="../media/image61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5.svg"/><Relationship Id="rId3" Type="http://schemas.openxmlformats.org/officeDocument/2006/relationships/image" Target="../media/image1.png"/><Relationship Id="rId7" Type="http://schemas.openxmlformats.org/officeDocument/2006/relationships/image" Target="../media/image5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49.svg"/><Relationship Id="rId5" Type="http://schemas.openxmlformats.org/officeDocument/2006/relationships/image" Target="../media/image57.svg"/><Relationship Id="rId10" Type="http://schemas.openxmlformats.org/officeDocument/2006/relationships/image" Target="../media/image48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5.sv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9.svg"/><Relationship Id="rId5" Type="http://schemas.openxmlformats.org/officeDocument/2006/relationships/image" Target="../media/image57.svg"/><Relationship Id="rId10" Type="http://schemas.openxmlformats.org/officeDocument/2006/relationships/image" Target="../media/image48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adem.goek@stud.uni-heidelberg.de" TargetMode="External"/><Relationship Id="rId3" Type="http://schemas.microsoft.com/office/2007/relationships/hdphoto" Target="../media/hdphoto2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hyperlink" Target="mailto:emirhan.duysak@stud.uni-heidelberg.de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9.svg"/><Relationship Id="rId5" Type="http://schemas.openxmlformats.org/officeDocument/2006/relationships/image" Target="../media/image57.svg"/><Relationship Id="rId10" Type="http://schemas.openxmlformats.org/officeDocument/2006/relationships/image" Target="../media/image48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9.svg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61.svg"/><Relationship Id="rId5" Type="http://schemas.openxmlformats.org/officeDocument/2006/relationships/image" Target="../media/image23.svg"/><Relationship Id="rId10" Type="http://schemas.openxmlformats.org/officeDocument/2006/relationships/image" Target="../media/image60.png"/><Relationship Id="rId4" Type="http://schemas.openxmlformats.org/officeDocument/2006/relationships/image" Target="../media/image22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3.svg"/><Relationship Id="rId3" Type="http://schemas.openxmlformats.org/officeDocument/2006/relationships/image" Target="../media/image1.png"/><Relationship Id="rId7" Type="http://schemas.openxmlformats.org/officeDocument/2006/relationships/image" Target="../media/image63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49.svg"/><Relationship Id="rId5" Type="http://schemas.openxmlformats.org/officeDocument/2006/relationships/image" Target="../media/image21.svg"/><Relationship Id="rId10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6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9.sv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61.svg"/><Relationship Id="rId5" Type="http://schemas.openxmlformats.org/officeDocument/2006/relationships/image" Target="../media/image21.svg"/><Relationship Id="rId10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6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3.svg"/><Relationship Id="rId3" Type="http://schemas.openxmlformats.org/officeDocument/2006/relationships/image" Target="../media/image1.png"/><Relationship Id="rId7" Type="http://schemas.openxmlformats.org/officeDocument/2006/relationships/image" Target="../media/image63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49.svg"/><Relationship Id="rId5" Type="http://schemas.openxmlformats.org/officeDocument/2006/relationships/image" Target="../media/image21.svg"/><Relationship Id="rId10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6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adem.goek@stud.uni-heidelberg.de" TargetMode="External"/><Relationship Id="rId3" Type="http://schemas.microsoft.com/office/2007/relationships/hdphoto" Target="../media/hdphoto3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hyperlink" Target="mailto:emirhan.duysak@stud.uni-heidelberg.d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emirhan.duysak@stud.uni-heidelberg.de" TargetMode="External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microsoft.com/office/2007/relationships/hdphoto" Target="../media/hdphoto4.wdp"/><Relationship Id="rId21" Type="http://schemas.openxmlformats.org/officeDocument/2006/relationships/image" Target="../media/image29.svg"/><Relationship Id="rId7" Type="http://schemas.openxmlformats.org/officeDocument/2006/relationships/image" Target="../media/image17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7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4.png"/><Relationship Id="rId9" Type="http://schemas.openxmlformats.org/officeDocument/2006/relationships/hyperlink" Target="mailto:adem.goek@stud.uni-heidelberg.de" TargetMode="Externa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8.png"/><Relationship Id="rId21" Type="http://schemas.openxmlformats.org/officeDocument/2006/relationships/hyperlink" Target="mailto:emirhan.duysak@stud.uni-heidelberg.de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image" Target="../media/image33.svg"/><Relationship Id="rId19" Type="http://schemas.openxmlformats.org/officeDocument/2006/relationships/image" Target="../media/image28.png"/><Relationship Id="rId4" Type="http://schemas.openxmlformats.org/officeDocument/2006/relationships/image" Target="../media/image19.svg"/><Relationship Id="rId9" Type="http://schemas.openxmlformats.org/officeDocument/2006/relationships/image" Target="../media/image32.png"/><Relationship Id="rId14" Type="http://schemas.openxmlformats.org/officeDocument/2006/relationships/image" Target="../media/image23.svg"/><Relationship Id="rId22" Type="http://schemas.openxmlformats.org/officeDocument/2006/relationships/hyperlink" Target="mailto:adem.goek@stud.uni-heidelberg.d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48C1D-68DD-2788-EBF7-4A2F91083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B6E34F23-1732-3B8C-D5A9-1678EB60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r="2" b="625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59CC0D7-B44B-5F3E-C73C-3AB3F05465F2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5692B7">
                  <a:alpha val="34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F6414DF-37BA-AE4A-5918-4470C6B58B6F}"/>
              </a:ext>
            </a:extLst>
          </p:cNvPr>
          <p:cNvSpPr/>
          <p:nvPr/>
        </p:nvSpPr>
        <p:spPr>
          <a:xfrm>
            <a:off x="-104771" y="6858000"/>
            <a:ext cx="12401533" cy="6858000"/>
          </a:xfrm>
          <a:prstGeom prst="rect">
            <a:avLst/>
          </a:prstGeom>
          <a:gradFill>
            <a:gsLst>
              <a:gs pos="0">
                <a:srgbClr val="5692B7">
                  <a:alpha val="34000"/>
                </a:srgbClr>
              </a:gs>
              <a:gs pos="99000">
                <a:srgbClr val="000000">
                  <a:alpha val="6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1D2E76C7-0FB2-FEC4-58BB-35C664C74ADD}"/>
              </a:ext>
            </a:extLst>
          </p:cNvPr>
          <p:cNvSpPr/>
          <p:nvPr/>
        </p:nvSpPr>
        <p:spPr>
          <a:xfrm>
            <a:off x="3089885" y="8672603"/>
            <a:ext cx="6012226" cy="1323439"/>
          </a:xfrm>
          <a:custGeom>
            <a:avLst/>
            <a:gdLst/>
            <a:ahLst/>
            <a:cxnLst/>
            <a:rect l="l" t="t" r="r" b="b"/>
            <a:pathLst>
              <a:path w="6012226" h="1323439">
                <a:moveTo>
                  <a:pt x="3328750" y="577771"/>
                </a:moveTo>
                <a:cubicBezTo>
                  <a:pt x="3334237" y="601774"/>
                  <a:pt x="3348638" y="619605"/>
                  <a:pt x="3370584" y="633321"/>
                </a:cubicBezTo>
                <a:cubicBezTo>
                  <a:pt x="3366469" y="647723"/>
                  <a:pt x="3358240" y="664868"/>
                  <a:pt x="3347953" y="682698"/>
                </a:cubicBezTo>
                <a:cubicBezTo>
                  <a:pt x="3322578" y="729333"/>
                  <a:pt x="3295146" y="754707"/>
                  <a:pt x="3277315" y="754707"/>
                </a:cubicBezTo>
                <a:cubicBezTo>
                  <a:pt x="3267028" y="754707"/>
                  <a:pt x="3260856" y="746478"/>
                  <a:pt x="3260856" y="725904"/>
                </a:cubicBezTo>
                <a:cubicBezTo>
                  <a:pt x="3260856" y="700529"/>
                  <a:pt x="3271829" y="662124"/>
                  <a:pt x="3289659" y="629206"/>
                </a:cubicBezTo>
                <a:cubicBezTo>
                  <a:pt x="3301318" y="608632"/>
                  <a:pt x="3314348" y="591487"/>
                  <a:pt x="3328750" y="577771"/>
                </a:cubicBezTo>
                <a:close/>
                <a:moveTo>
                  <a:pt x="3380871" y="551711"/>
                </a:moveTo>
                <a:cubicBezTo>
                  <a:pt x="3385672" y="551711"/>
                  <a:pt x="3391158" y="555825"/>
                  <a:pt x="3391158" y="566112"/>
                </a:cubicBezTo>
                <a:cubicBezTo>
                  <a:pt x="3391158" y="575028"/>
                  <a:pt x="3388415" y="591487"/>
                  <a:pt x="3381557" y="607260"/>
                </a:cubicBezTo>
                <a:cubicBezTo>
                  <a:pt x="3374013" y="598345"/>
                  <a:pt x="3370584" y="580514"/>
                  <a:pt x="3370584" y="568170"/>
                </a:cubicBezTo>
                <a:cubicBezTo>
                  <a:pt x="3370584" y="557197"/>
                  <a:pt x="3376756" y="551711"/>
                  <a:pt x="3380871" y="551711"/>
                </a:cubicBezTo>
                <a:close/>
                <a:moveTo>
                  <a:pt x="2842137" y="548282"/>
                </a:moveTo>
                <a:cubicBezTo>
                  <a:pt x="2848995" y="548282"/>
                  <a:pt x="2850367" y="553082"/>
                  <a:pt x="2850367" y="561312"/>
                </a:cubicBezTo>
                <a:cubicBezTo>
                  <a:pt x="2850367" y="579143"/>
                  <a:pt x="2838022" y="612747"/>
                  <a:pt x="2811276" y="659381"/>
                </a:cubicBezTo>
                <a:cubicBezTo>
                  <a:pt x="2777672" y="716988"/>
                  <a:pt x="2746125" y="758822"/>
                  <a:pt x="2723494" y="758822"/>
                </a:cubicBezTo>
                <a:cubicBezTo>
                  <a:pt x="2716635" y="758822"/>
                  <a:pt x="2713892" y="750593"/>
                  <a:pt x="2713892" y="738248"/>
                </a:cubicBezTo>
                <a:cubicBezTo>
                  <a:pt x="2713892" y="716303"/>
                  <a:pt x="2725551" y="679955"/>
                  <a:pt x="2746125" y="647723"/>
                </a:cubicBezTo>
                <a:cubicBezTo>
                  <a:pt x="2781101" y="591487"/>
                  <a:pt x="2828421" y="548282"/>
                  <a:pt x="2842137" y="548282"/>
                </a:cubicBezTo>
                <a:close/>
                <a:moveTo>
                  <a:pt x="2194130" y="544748"/>
                </a:moveTo>
                <a:cubicBezTo>
                  <a:pt x="2196567" y="544263"/>
                  <a:pt x="2198485" y="544510"/>
                  <a:pt x="2199771" y="545538"/>
                </a:cubicBezTo>
                <a:cubicBezTo>
                  <a:pt x="2207315" y="551711"/>
                  <a:pt x="2192913" y="583943"/>
                  <a:pt x="2173025" y="610689"/>
                </a:cubicBezTo>
                <a:cubicBezTo>
                  <a:pt x="2159309" y="629206"/>
                  <a:pt x="2137363" y="649780"/>
                  <a:pt x="2120904" y="649780"/>
                </a:cubicBezTo>
                <a:cubicBezTo>
                  <a:pt x="2116103" y="649780"/>
                  <a:pt x="2111303" y="648408"/>
                  <a:pt x="2105816" y="644979"/>
                </a:cubicBezTo>
                <a:cubicBezTo>
                  <a:pt x="2134620" y="587372"/>
                  <a:pt x="2177075" y="548142"/>
                  <a:pt x="2194130" y="544748"/>
                </a:cubicBezTo>
                <a:close/>
                <a:moveTo>
                  <a:pt x="1584530" y="544748"/>
                </a:moveTo>
                <a:cubicBezTo>
                  <a:pt x="1586967" y="544263"/>
                  <a:pt x="1588885" y="544510"/>
                  <a:pt x="1590171" y="545538"/>
                </a:cubicBezTo>
                <a:cubicBezTo>
                  <a:pt x="1597715" y="551711"/>
                  <a:pt x="1583313" y="583943"/>
                  <a:pt x="1563425" y="610689"/>
                </a:cubicBezTo>
                <a:cubicBezTo>
                  <a:pt x="1549709" y="629206"/>
                  <a:pt x="1527763" y="649780"/>
                  <a:pt x="1511304" y="649780"/>
                </a:cubicBezTo>
                <a:cubicBezTo>
                  <a:pt x="1506503" y="649780"/>
                  <a:pt x="1501703" y="648408"/>
                  <a:pt x="1496216" y="644979"/>
                </a:cubicBezTo>
                <a:cubicBezTo>
                  <a:pt x="1525020" y="587372"/>
                  <a:pt x="1567475" y="548142"/>
                  <a:pt x="1584530" y="544748"/>
                </a:cubicBezTo>
                <a:close/>
                <a:moveTo>
                  <a:pt x="1166766" y="541752"/>
                </a:moveTo>
                <a:cubicBezTo>
                  <a:pt x="1169036" y="541316"/>
                  <a:pt x="1170976" y="541424"/>
                  <a:pt x="1172519" y="542109"/>
                </a:cubicBezTo>
                <a:cubicBezTo>
                  <a:pt x="1175948" y="543481"/>
                  <a:pt x="1177319" y="551711"/>
                  <a:pt x="1177319" y="564055"/>
                </a:cubicBezTo>
                <a:cubicBezTo>
                  <a:pt x="1177319" y="586686"/>
                  <a:pt x="1169090" y="621662"/>
                  <a:pt x="1152631" y="653895"/>
                </a:cubicBezTo>
                <a:cubicBezTo>
                  <a:pt x="1124513" y="710816"/>
                  <a:pt x="1093652" y="748535"/>
                  <a:pt x="1072392" y="748535"/>
                </a:cubicBezTo>
                <a:cubicBezTo>
                  <a:pt x="1054561" y="748535"/>
                  <a:pt x="1049761" y="699158"/>
                  <a:pt x="1071020" y="655266"/>
                </a:cubicBezTo>
                <a:lnTo>
                  <a:pt x="1092966" y="618233"/>
                </a:lnTo>
                <a:cubicBezTo>
                  <a:pt x="1118769" y="574428"/>
                  <a:pt x="1150873" y="544799"/>
                  <a:pt x="1166766" y="541752"/>
                </a:cubicBezTo>
                <a:close/>
                <a:moveTo>
                  <a:pt x="4100894" y="503104"/>
                </a:moveTo>
                <a:cubicBezTo>
                  <a:pt x="4096351" y="503019"/>
                  <a:pt x="4091550" y="506105"/>
                  <a:pt x="4087092" y="512620"/>
                </a:cubicBezTo>
                <a:cubicBezTo>
                  <a:pt x="4044573" y="576399"/>
                  <a:pt x="3991766" y="672411"/>
                  <a:pt x="3978736" y="710816"/>
                </a:cubicBezTo>
                <a:lnTo>
                  <a:pt x="3976459" y="720221"/>
                </a:lnTo>
                <a:lnTo>
                  <a:pt x="3966001" y="733448"/>
                </a:lnTo>
                <a:cubicBezTo>
                  <a:pt x="3951000" y="750764"/>
                  <a:pt x="3935226" y="762251"/>
                  <a:pt x="3921510" y="762251"/>
                </a:cubicBezTo>
                <a:cubicBezTo>
                  <a:pt x="3913966" y="762251"/>
                  <a:pt x="3911223" y="756079"/>
                  <a:pt x="3911223" y="745106"/>
                </a:cubicBezTo>
                <a:cubicBezTo>
                  <a:pt x="3911223" y="734133"/>
                  <a:pt x="3914652" y="719732"/>
                  <a:pt x="3920824" y="703958"/>
                </a:cubicBezTo>
                <a:cubicBezTo>
                  <a:pt x="3932483" y="676526"/>
                  <a:pt x="3964030" y="625091"/>
                  <a:pt x="3977060" y="595602"/>
                </a:cubicBezTo>
                <a:cubicBezTo>
                  <a:pt x="3994891" y="561312"/>
                  <a:pt x="3989404" y="531822"/>
                  <a:pt x="3976374" y="518106"/>
                </a:cubicBezTo>
                <a:cubicBezTo>
                  <a:pt x="3967459" y="507819"/>
                  <a:pt x="3959229" y="509191"/>
                  <a:pt x="3948942" y="522907"/>
                </a:cubicBezTo>
                <a:cubicBezTo>
                  <a:pt x="3923568" y="558569"/>
                  <a:pt x="3879676" y="638121"/>
                  <a:pt x="3862531" y="686127"/>
                </a:cubicBezTo>
                <a:cubicBezTo>
                  <a:pt x="3857045" y="703958"/>
                  <a:pt x="3854302" y="718360"/>
                  <a:pt x="3854302" y="731390"/>
                </a:cubicBezTo>
                <a:cubicBezTo>
                  <a:pt x="3854302" y="765680"/>
                  <a:pt x="3872818" y="789683"/>
                  <a:pt x="3914652" y="789683"/>
                </a:cubicBezTo>
                <a:cubicBezTo>
                  <a:pt x="3934883" y="789683"/>
                  <a:pt x="3956829" y="782482"/>
                  <a:pt x="3976288" y="769881"/>
                </a:cubicBezTo>
                <a:lnTo>
                  <a:pt x="3977328" y="769109"/>
                </a:lnTo>
                <a:lnTo>
                  <a:pt x="3987651" y="784197"/>
                </a:lnTo>
                <a:cubicBezTo>
                  <a:pt x="3998624" y="795170"/>
                  <a:pt x="4007540" y="791055"/>
                  <a:pt x="4012340" y="780082"/>
                </a:cubicBezTo>
                <a:cubicBezTo>
                  <a:pt x="4040458" y="718360"/>
                  <a:pt x="4071319" y="651152"/>
                  <a:pt x="4109038" y="611375"/>
                </a:cubicBezTo>
                <a:cubicBezTo>
                  <a:pt x="4146757" y="568856"/>
                  <a:pt x="4180361" y="549653"/>
                  <a:pt x="4186534" y="549653"/>
                </a:cubicBezTo>
                <a:cubicBezTo>
                  <a:pt x="4191334" y="549653"/>
                  <a:pt x="4180361" y="567484"/>
                  <a:pt x="4165959" y="590115"/>
                </a:cubicBezTo>
                <a:cubicBezTo>
                  <a:pt x="4139213" y="632635"/>
                  <a:pt x="4107667" y="695729"/>
                  <a:pt x="4107667" y="732762"/>
                </a:cubicBezTo>
                <a:cubicBezTo>
                  <a:pt x="4107667" y="768423"/>
                  <a:pt x="4127555" y="791741"/>
                  <a:pt x="4173503" y="791741"/>
                </a:cubicBezTo>
                <a:cubicBezTo>
                  <a:pt x="4214651" y="791741"/>
                  <a:pt x="4264715" y="755393"/>
                  <a:pt x="4283917" y="717674"/>
                </a:cubicBezTo>
                <a:cubicBezTo>
                  <a:pt x="4293518" y="699158"/>
                  <a:pt x="4292833" y="677898"/>
                  <a:pt x="4287346" y="669668"/>
                </a:cubicBezTo>
                <a:cubicBezTo>
                  <a:pt x="4281174" y="660067"/>
                  <a:pt x="4271573" y="659381"/>
                  <a:pt x="4264715" y="672411"/>
                </a:cubicBezTo>
                <a:cubicBezTo>
                  <a:pt x="4240026" y="718360"/>
                  <a:pt x="4204364" y="762937"/>
                  <a:pt x="4181047" y="762937"/>
                </a:cubicBezTo>
                <a:cubicBezTo>
                  <a:pt x="4172132" y="762937"/>
                  <a:pt x="4167331" y="754022"/>
                  <a:pt x="4167331" y="739620"/>
                </a:cubicBezTo>
                <a:cubicBezTo>
                  <a:pt x="4167331" y="714245"/>
                  <a:pt x="4190648" y="668982"/>
                  <a:pt x="4212594" y="634007"/>
                </a:cubicBezTo>
                <a:cubicBezTo>
                  <a:pt x="4234540" y="595602"/>
                  <a:pt x="4246884" y="573656"/>
                  <a:pt x="4246884" y="558569"/>
                </a:cubicBezTo>
                <a:cubicBezTo>
                  <a:pt x="4246884" y="532508"/>
                  <a:pt x="4228367" y="508505"/>
                  <a:pt x="4208479" y="508505"/>
                </a:cubicBezTo>
                <a:cubicBezTo>
                  <a:pt x="4183790" y="508505"/>
                  <a:pt x="4150872" y="531137"/>
                  <a:pt x="4121383" y="558569"/>
                </a:cubicBezTo>
                <a:cubicBezTo>
                  <a:pt x="4122068" y="554454"/>
                  <a:pt x="4122068" y="549653"/>
                  <a:pt x="4122068" y="544853"/>
                </a:cubicBezTo>
                <a:cubicBezTo>
                  <a:pt x="4122068" y="533880"/>
                  <a:pt x="4119325" y="522907"/>
                  <a:pt x="4113153" y="512620"/>
                </a:cubicBezTo>
                <a:cubicBezTo>
                  <a:pt x="4109724" y="506448"/>
                  <a:pt x="4105438" y="503190"/>
                  <a:pt x="4100894" y="503104"/>
                </a:cubicBezTo>
                <a:close/>
                <a:moveTo>
                  <a:pt x="3548444" y="503104"/>
                </a:moveTo>
                <a:cubicBezTo>
                  <a:pt x="3543901" y="503019"/>
                  <a:pt x="3539100" y="506105"/>
                  <a:pt x="3534642" y="512620"/>
                </a:cubicBezTo>
                <a:cubicBezTo>
                  <a:pt x="3492123" y="576399"/>
                  <a:pt x="3439316" y="672411"/>
                  <a:pt x="3426286" y="710816"/>
                </a:cubicBezTo>
                <a:cubicBezTo>
                  <a:pt x="3422171" y="724532"/>
                  <a:pt x="3420114" y="736191"/>
                  <a:pt x="3420114" y="746478"/>
                </a:cubicBezTo>
                <a:cubicBezTo>
                  <a:pt x="3420114" y="762937"/>
                  <a:pt x="3425600" y="774596"/>
                  <a:pt x="3435201" y="784197"/>
                </a:cubicBezTo>
                <a:cubicBezTo>
                  <a:pt x="3446174" y="795170"/>
                  <a:pt x="3455090" y="791055"/>
                  <a:pt x="3459890" y="780082"/>
                </a:cubicBezTo>
                <a:cubicBezTo>
                  <a:pt x="3488008" y="718360"/>
                  <a:pt x="3518869" y="651152"/>
                  <a:pt x="3556588" y="611375"/>
                </a:cubicBezTo>
                <a:cubicBezTo>
                  <a:pt x="3594307" y="568856"/>
                  <a:pt x="3627911" y="549653"/>
                  <a:pt x="3634084" y="549653"/>
                </a:cubicBezTo>
                <a:cubicBezTo>
                  <a:pt x="3638884" y="549653"/>
                  <a:pt x="3627911" y="567484"/>
                  <a:pt x="3613509" y="590115"/>
                </a:cubicBezTo>
                <a:cubicBezTo>
                  <a:pt x="3586763" y="632635"/>
                  <a:pt x="3555217" y="695729"/>
                  <a:pt x="3555217" y="732762"/>
                </a:cubicBezTo>
                <a:cubicBezTo>
                  <a:pt x="3555217" y="768423"/>
                  <a:pt x="3575105" y="791741"/>
                  <a:pt x="3621053" y="791741"/>
                </a:cubicBezTo>
                <a:cubicBezTo>
                  <a:pt x="3662201" y="791741"/>
                  <a:pt x="3712265" y="755393"/>
                  <a:pt x="3731467" y="717674"/>
                </a:cubicBezTo>
                <a:cubicBezTo>
                  <a:pt x="3741068" y="699158"/>
                  <a:pt x="3740383" y="677898"/>
                  <a:pt x="3734896" y="669668"/>
                </a:cubicBezTo>
                <a:cubicBezTo>
                  <a:pt x="3728724" y="660067"/>
                  <a:pt x="3719123" y="659381"/>
                  <a:pt x="3712265" y="672411"/>
                </a:cubicBezTo>
                <a:cubicBezTo>
                  <a:pt x="3687576" y="718360"/>
                  <a:pt x="3651914" y="762937"/>
                  <a:pt x="3628597" y="762937"/>
                </a:cubicBezTo>
                <a:cubicBezTo>
                  <a:pt x="3619682" y="762937"/>
                  <a:pt x="3614881" y="754022"/>
                  <a:pt x="3614881" y="739620"/>
                </a:cubicBezTo>
                <a:cubicBezTo>
                  <a:pt x="3614881" y="714245"/>
                  <a:pt x="3638198" y="668982"/>
                  <a:pt x="3660144" y="634007"/>
                </a:cubicBezTo>
                <a:cubicBezTo>
                  <a:pt x="3682090" y="595602"/>
                  <a:pt x="3694434" y="573656"/>
                  <a:pt x="3694434" y="558569"/>
                </a:cubicBezTo>
                <a:cubicBezTo>
                  <a:pt x="3694434" y="532508"/>
                  <a:pt x="3675917" y="508505"/>
                  <a:pt x="3656029" y="508505"/>
                </a:cubicBezTo>
                <a:cubicBezTo>
                  <a:pt x="3631340" y="508505"/>
                  <a:pt x="3598422" y="531137"/>
                  <a:pt x="3568933" y="558569"/>
                </a:cubicBezTo>
                <a:cubicBezTo>
                  <a:pt x="3569618" y="554454"/>
                  <a:pt x="3569618" y="549653"/>
                  <a:pt x="3569618" y="544853"/>
                </a:cubicBezTo>
                <a:cubicBezTo>
                  <a:pt x="3569618" y="533880"/>
                  <a:pt x="3566875" y="522907"/>
                  <a:pt x="3560703" y="512620"/>
                </a:cubicBezTo>
                <a:cubicBezTo>
                  <a:pt x="3557274" y="506448"/>
                  <a:pt x="3552988" y="503190"/>
                  <a:pt x="3548444" y="503104"/>
                </a:cubicBezTo>
                <a:close/>
                <a:moveTo>
                  <a:pt x="5155874" y="449526"/>
                </a:moveTo>
                <a:cubicBezTo>
                  <a:pt x="5138729" y="500961"/>
                  <a:pt x="5125013" y="567484"/>
                  <a:pt x="5116784" y="624405"/>
                </a:cubicBezTo>
                <a:cubicBezTo>
                  <a:pt x="5098267" y="625091"/>
                  <a:pt x="5083179" y="627834"/>
                  <a:pt x="5059862" y="630578"/>
                </a:cubicBezTo>
                <a:cubicBezTo>
                  <a:pt x="5046832" y="632635"/>
                  <a:pt x="5033116" y="634007"/>
                  <a:pt x="5019400" y="635378"/>
                </a:cubicBezTo>
                <a:cubicBezTo>
                  <a:pt x="5062605" y="568170"/>
                  <a:pt x="5111983" y="502333"/>
                  <a:pt x="5155874" y="449526"/>
                </a:cubicBezTo>
                <a:close/>
                <a:moveTo>
                  <a:pt x="4002435" y="439925"/>
                </a:moveTo>
                <a:cubicBezTo>
                  <a:pt x="3986661" y="439925"/>
                  <a:pt x="3972259" y="457756"/>
                  <a:pt x="3972259" y="476958"/>
                </a:cubicBezTo>
                <a:cubicBezTo>
                  <a:pt x="3972259" y="498218"/>
                  <a:pt x="3990776" y="518792"/>
                  <a:pt x="4012721" y="518792"/>
                </a:cubicBezTo>
                <a:cubicBezTo>
                  <a:pt x="4029867" y="518792"/>
                  <a:pt x="4040153" y="503019"/>
                  <a:pt x="4040153" y="484502"/>
                </a:cubicBezTo>
                <a:cubicBezTo>
                  <a:pt x="4040153" y="464614"/>
                  <a:pt x="4021637" y="439925"/>
                  <a:pt x="4002435" y="439925"/>
                </a:cubicBezTo>
                <a:close/>
                <a:moveTo>
                  <a:pt x="3211859" y="439925"/>
                </a:moveTo>
                <a:cubicBezTo>
                  <a:pt x="3196086" y="439925"/>
                  <a:pt x="3181684" y="457756"/>
                  <a:pt x="3181684" y="476958"/>
                </a:cubicBezTo>
                <a:cubicBezTo>
                  <a:pt x="3181684" y="498218"/>
                  <a:pt x="3200201" y="518792"/>
                  <a:pt x="3222146" y="518792"/>
                </a:cubicBezTo>
                <a:cubicBezTo>
                  <a:pt x="3239291" y="518792"/>
                  <a:pt x="3249578" y="503019"/>
                  <a:pt x="3249578" y="484502"/>
                </a:cubicBezTo>
                <a:cubicBezTo>
                  <a:pt x="3249578" y="464614"/>
                  <a:pt x="3231062" y="439925"/>
                  <a:pt x="3211859" y="439925"/>
                </a:cubicBezTo>
                <a:close/>
                <a:moveTo>
                  <a:pt x="1452935" y="428952"/>
                </a:moveTo>
                <a:cubicBezTo>
                  <a:pt x="1457050" y="431696"/>
                  <a:pt x="1448134" y="461871"/>
                  <a:pt x="1424817" y="500961"/>
                </a:cubicBezTo>
                <a:cubicBezTo>
                  <a:pt x="1409044" y="527708"/>
                  <a:pt x="1385726" y="559254"/>
                  <a:pt x="1356237" y="588058"/>
                </a:cubicBezTo>
                <a:cubicBezTo>
                  <a:pt x="1361038" y="576399"/>
                  <a:pt x="1391213" y="524964"/>
                  <a:pt x="1409044" y="494789"/>
                </a:cubicBezTo>
                <a:cubicBezTo>
                  <a:pt x="1432361" y="454327"/>
                  <a:pt x="1450192" y="427581"/>
                  <a:pt x="1452935" y="428952"/>
                </a:cubicBezTo>
                <a:close/>
                <a:moveTo>
                  <a:pt x="4953487" y="358315"/>
                </a:moveTo>
                <a:cubicBezTo>
                  <a:pt x="4935656" y="358315"/>
                  <a:pt x="4916454" y="361744"/>
                  <a:pt x="4893136" y="365173"/>
                </a:cubicBezTo>
                <a:cubicBezTo>
                  <a:pt x="4860218" y="370659"/>
                  <a:pt x="4823871" y="374774"/>
                  <a:pt x="4786152" y="374774"/>
                </a:cubicBezTo>
                <a:cubicBezTo>
                  <a:pt x="4775865" y="374774"/>
                  <a:pt x="4768321" y="378889"/>
                  <a:pt x="4770378" y="388490"/>
                </a:cubicBezTo>
                <a:cubicBezTo>
                  <a:pt x="4773807" y="401520"/>
                  <a:pt x="4782037" y="412493"/>
                  <a:pt x="4797810" y="422780"/>
                </a:cubicBezTo>
                <a:cubicBezTo>
                  <a:pt x="4740889" y="511248"/>
                  <a:pt x="4675052" y="635378"/>
                  <a:pt x="4644191" y="716303"/>
                </a:cubicBezTo>
                <a:cubicBezTo>
                  <a:pt x="4637333" y="735505"/>
                  <a:pt x="4635961" y="744420"/>
                  <a:pt x="4641448" y="753336"/>
                </a:cubicBezTo>
                <a:cubicBezTo>
                  <a:pt x="4648992" y="765680"/>
                  <a:pt x="4653792" y="776653"/>
                  <a:pt x="4658593" y="783511"/>
                </a:cubicBezTo>
                <a:cubicBezTo>
                  <a:pt x="4667508" y="796541"/>
                  <a:pt x="4678481" y="796541"/>
                  <a:pt x="4694940" y="791741"/>
                </a:cubicBezTo>
                <a:cubicBezTo>
                  <a:pt x="4732659" y="781454"/>
                  <a:pt x="4806040" y="763623"/>
                  <a:pt x="4842387" y="764309"/>
                </a:cubicBezTo>
                <a:cubicBezTo>
                  <a:pt x="4856789" y="764309"/>
                  <a:pt x="4858846" y="758822"/>
                  <a:pt x="4855418" y="749221"/>
                </a:cubicBezTo>
                <a:cubicBezTo>
                  <a:pt x="4847188" y="726590"/>
                  <a:pt x="4827985" y="715617"/>
                  <a:pt x="4790952" y="716988"/>
                </a:cubicBezTo>
                <a:cubicBezTo>
                  <a:pt x="4769007" y="718360"/>
                  <a:pt x="4725801" y="725904"/>
                  <a:pt x="4697684" y="733448"/>
                </a:cubicBezTo>
                <a:cubicBezTo>
                  <a:pt x="4711399" y="702587"/>
                  <a:pt x="4725801" y="674469"/>
                  <a:pt x="4745004" y="638121"/>
                </a:cubicBezTo>
                <a:cubicBezTo>
                  <a:pt x="4782037" y="628520"/>
                  <a:pt x="4830043" y="620291"/>
                  <a:pt x="4863647" y="620291"/>
                </a:cubicBezTo>
                <a:cubicBezTo>
                  <a:pt x="4879420" y="620291"/>
                  <a:pt x="4880792" y="613433"/>
                  <a:pt x="4877363" y="604517"/>
                </a:cubicBezTo>
                <a:cubicBezTo>
                  <a:pt x="4869819" y="582572"/>
                  <a:pt x="4851988" y="570227"/>
                  <a:pt x="4814269" y="571599"/>
                </a:cubicBezTo>
                <a:cubicBezTo>
                  <a:pt x="4804668" y="572285"/>
                  <a:pt x="4793010" y="572970"/>
                  <a:pt x="4778608" y="575028"/>
                </a:cubicBezTo>
                <a:cubicBezTo>
                  <a:pt x="4810840" y="516735"/>
                  <a:pt x="4842387" y="459813"/>
                  <a:pt x="4865019" y="425523"/>
                </a:cubicBezTo>
                <a:cubicBezTo>
                  <a:pt x="4875306" y="424152"/>
                  <a:pt x="4882164" y="422780"/>
                  <a:pt x="4892451" y="420723"/>
                </a:cubicBezTo>
                <a:cubicBezTo>
                  <a:pt x="4924683" y="414551"/>
                  <a:pt x="4961716" y="407693"/>
                  <a:pt x="4996006" y="407693"/>
                </a:cubicBezTo>
                <a:cubicBezTo>
                  <a:pt x="5009037" y="407693"/>
                  <a:pt x="5013837" y="401520"/>
                  <a:pt x="5011094" y="393977"/>
                </a:cubicBezTo>
                <a:cubicBezTo>
                  <a:pt x="5002179" y="369974"/>
                  <a:pt x="4985034" y="357629"/>
                  <a:pt x="4953487" y="358315"/>
                </a:cubicBezTo>
                <a:close/>
                <a:moveTo>
                  <a:pt x="1449506" y="354629"/>
                </a:moveTo>
                <a:cubicBezTo>
                  <a:pt x="1443162" y="355743"/>
                  <a:pt x="1436818" y="360029"/>
                  <a:pt x="1430303" y="366545"/>
                </a:cubicBezTo>
                <a:cubicBezTo>
                  <a:pt x="1379897" y="419523"/>
                  <a:pt x="1323704" y="504133"/>
                  <a:pt x="1287475" y="591155"/>
                </a:cubicBezTo>
                <a:lnTo>
                  <a:pt x="1262604" y="666531"/>
                </a:lnTo>
                <a:lnTo>
                  <a:pt x="1260899" y="668065"/>
                </a:lnTo>
                <a:cubicBezTo>
                  <a:pt x="1259712" y="669454"/>
                  <a:pt x="1258587" y="671126"/>
                  <a:pt x="1257558" y="673097"/>
                </a:cubicBezTo>
                <a:cubicBezTo>
                  <a:pt x="1237670" y="712874"/>
                  <a:pt x="1198579" y="758136"/>
                  <a:pt x="1147830" y="768423"/>
                </a:cubicBezTo>
                <a:cubicBezTo>
                  <a:pt x="1169776" y="750593"/>
                  <a:pt x="1192407" y="719732"/>
                  <a:pt x="1208866" y="682013"/>
                </a:cubicBezTo>
                <a:cubicBezTo>
                  <a:pt x="1224640" y="649094"/>
                  <a:pt x="1235612" y="614118"/>
                  <a:pt x="1235612" y="584629"/>
                </a:cubicBezTo>
                <a:cubicBezTo>
                  <a:pt x="1235612" y="549653"/>
                  <a:pt x="1215724" y="512620"/>
                  <a:pt x="1174576" y="512620"/>
                </a:cubicBezTo>
                <a:cubicBezTo>
                  <a:pt x="1156060" y="512620"/>
                  <a:pt x="1136171" y="521535"/>
                  <a:pt x="1119026" y="533194"/>
                </a:cubicBezTo>
                <a:cubicBezTo>
                  <a:pt x="1119026" y="524279"/>
                  <a:pt x="1117655" y="515363"/>
                  <a:pt x="1112168" y="507819"/>
                </a:cubicBezTo>
                <a:cubicBezTo>
                  <a:pt x="1106682" y="500276"/>
                  <a:pt x="1097766" y="497532"/>
                  <a:pt x="1085422" y="512620"/>
                </a:cubicBezTo>
                <a:cubicBezTo>
                  <a:pt x="1069477" y="533965"/>
                  <a:pt x="1043599" y="577299"/>
                  <a:pt x="1016431" y="626565"/>
                </a:cubicBezTo>
                <a:lnTo>
                  <a:pt x="996721" y="663160"/>
                </a:lnTo>
                <a:lnTo>
                  <a:pt x="996649" y="663153"/>
                </a:lnTo>
                <a:cubicBezTo>
                  <a:pt x="993392" y="663839"/>
                  <a:pt x="990134" y="666582"/>
                  <a:pt x="987048" y="671726"/>
                </a:cubicBezTo>
                <a:cubicBezTo>
                  <a:pt x="961673" y="713559"/>
                  <a:pt x="928069" y="761565"/>
                  <a:pt x="906809" y="761565"/>
                </a:cubicBezTo>
                <a:cubicBezTo>
                  <a:pt x="895837" y="761565"/>
                  <a:pt x="888978" y="750593"/>
                  <a:pt x="888978" y="734819"/>
                </a:cubicBezTo>
                <a:cubicBezTo>
                  <a:pt x="888978" y="710816"/>
                  <a:pt x="906809" y="680641"/>
                  <a:pt x="926012" y="651152"/>
                </a:cubicBezTo>
                <a:cubicBezTo>
                  <a:pt x="954130" y="607946"/>
                  <a:pt x="968531" y="576399"/>
                  <a:pt x="968531" y="553082"/>
                </a:cubicBezTo>
                <a:cubicBezTo>
                  <a:pt x="968531" y="530451"/>
                  <a:pt x="957558" y="511934"/>
                  <a:pt x="937670" y="511248"/>
                </a:cubicBezTo>
                <a:cubicBezTo>
                  <a:pt x="915725" y="510563"/>
                  <a:pt x="879377" y="533880"/>
                  <a:pt x="848516" y="561312"/>
                </a:cubicBezTo>
                <a:cubicBezTo>
                  <a:pt x="848516" y="532508"/>
                  <a:pt x="834115" y="507819"/>
                  <a:pt x="812169" y="507819"/>
                </a:cubicBezTo>
                <a:cubicBezTo>
                  <a:pt x="790223" y="507819"/>
                  <a:pt x="751818" y="533880"/>
                  <a:pt x="722329" y="562683"/>
                </a:cubicBezTo>
                <a:cubicBezTo>
                  <a:pt x="723701" y="555825"/>
                  <a:pt x="724386" y="549653"/>
                  <a:pt x="724386" y="544167"/>
                </a:cubicBezTo>
                <a:cubicBezTo>
                  <a:pt x="724386" y="533194"/>
                  <a:pt x="720958" y="521535"/>
                  <a:pt x="714785" y="511248"/>
                </a:cubicBezTo>
                <a:cubicBezTo>
                  <a:pt x="707927" y="498904"/>
                  <a:pt x="697640" y="498218"/>
                  <a:pt x="688725" y="511248"/>
                </a:cubicBezTo>
                <a:cubicBezTo>
                  <a:pt x="646891" y="575028"/>
                  <a:pt x="597513" y="670354"/>
                  <a:pt x="583112" y="711502"/>
                </a:cubicBezTo>
                <a:cubicBezTo>
                  <a:pt x="577625" y="727275"/>
                  <a:pt x="575568" y="738934"/>
                  <a:pt x="575568" y="748535"/>
                </a:cubicBezTo>
                <a:cubicBezTo>
                  <a:pt x="575568" y="764309"/>
                  <a:pt x="582426" y="776653"/>
                  <a:pt x="592027" y="784883"/>
                </a:cubicBezTo>
                <a:cubicBezTo>
                  <a:pt x="603686" y="795170"/>
                  <a:pt x="611230" y="791055"/>
                  <a:pt x="616030" y="780082"/>
                </a:cubicBezTo>
                <a:cubicBezTo>
                  <a:pt x="642776" y="716988"/>
                  <a:pt x="674323" y="654581"/>
                  <a:pt x="712728" y="613433"/>
                </a:cubicBezTo>
                <a:cubicBezTo>
                  <a:pt x="753876" y="568170"/>
                  <a:pt x="780622" y="553082"/>
                  <a:pt x="786108" y="553082"/>
                </a:cubicBezTo>
                <a:cubicBezTo>
                  <a:pt x="792281" y="553082"/>
                  <a:pt x="773078" y="579143"/>
                  <a:pt x="754562" y="610004"/>
                </a:cubicBezTo>
                <a:cubicBezTo>
                  <a:pt x="736045" y="638807"/>
                  <a:pt x="713414" y="675840"/>
                  <a:pt x="703813" y="700529"/>
                </a:cubicBezTo>
                <a:cubicBezTo>
                  <a:pt x="696955" y="717674"/>
                  <a:pt x="691468" y="739620"/>
                  <a:pt x="691468" y="751278"/>
                </a:cubicBezTo>
                <a:cubicBezTo>
                  <a:pt x="691468" y="769109"/>
                  <a:pt x="696269" y="778710"/>
                  <a:pt x="706556" y="788997"/>
                </a:cubicBezTo>
                <a:cubicBezTo>
                  <a:pt x="717528" y="799970"/>
                  <a:pt x="727130" y="797913"/>
                  <a:pt x="733988" y="784883"/>
                </a:cubicBezTo>
                <a:cubicBezTo>
                  <a:pt x="762791" y="721103"/>
                  <a:pt x="795710" y="655952"/>
                  <a:pt x="849202" y="602460"/>
                </a:cubicBezTo>
                <a:cubicBezTo>
                  <a:pt x="889664" y="561998"/>
                  <a:pt x="904066" y="555140"/>
                  <a:pt x="909553" y="555140"/>
                </a:cubicBezTo>
                <a:cubicBezTo>
                  <a:pt x="915039" y="555140"/>
                  <a:pt x="898580" y="575714"/>
                  <a:pt x="883492" y="598345"/>
                </a:cubicBezTo>
                <a:cubicBezTo>
                  <a:pt x="867719" y="623034"/>
                  <a:pt x="845087" y="660067"/>
                  <a:pt x="834115" y="683384"/>
                </a:cubicBezTo>
                <a:cubicBezTo>
                  <a:pt x="826571" y="700529"/>
                  <a:pt x="823828" y="715617"/>
                  <a:pt x="823828" y="727961"/>
                </a:cubicBezTo>
                <a:cubicBezTo>
                  <a:pt x="823828" y="764994"/>
                  <a:pt x="849202" y="790369"/>
                  <a:pt x="895837" y="790369"/>
                </a:cubicBezTo>
                <a:cubicBezTo>
                  <a:pt x="906466" y="790369"/>
                  <a:pt x="917482" y="788226"/>
                  <a:pt x="928326" y="784390"/>
                </a:cubicBezTo>
                <a:lnTo>
                  <a:pt x="937779" y="780290"/>
                </a:lnTo>
                <a:lnTo>
                  <a:pt x="929801" y="797713"/>
                </a:lnTo>
                <a:cubicBezTo>
                  <a:pt x="920594" y="818337"/>
                  <a:pt x="913586" y="835760"/>
                  <a:pt x="909857" y="847976"/>
                </a:cubicBezTo>
                <a:cubicBezTo>
                  <a:pt x="903685" y="867179"/>
                  <a:pt x="901628" y="881580"/>
                  <a:pt x="901628" y="892553"/>
                </a:cubicBezTo>
                <a:cubicBezTo>
                  <a:pt x="901628" y="906955"/>
                  <a:pt x="905057" y="916556"/>
                  <a:pt x="915344" y="929586"/>
                </a:cubicBezTo>
                <a:cubicBezTo>
                  <a:pt x="922202" y="937816"/>
                  <a:pt x="930431" y="935073"/>
                  <a:pt x="935918" y="922728"/>
                </a:cubicBezTo>
                <a:cubicBezTo>
                  <a:pt x="964721" y="855520"/>
                  <a:pt x="994211" y="796541"/>
                  <a:pt x="1024386" y="740306"/>
                </a:cubicBezTo>
                <a:cubicBezTo>
                  <a:pt x="1040159" y="777339"/>
                  <a:pt x="1073764" y="795855"/>
                  <a:pt x="1127942" y="795855"/>
                </a:cubicBezTo>
                <a:cubicBezTo>
                  <a:pt x="1170633" y="795855"/>
                  <a:pt x="1213710" y="785054"/>
                  <a:pt x="1245599" y="756218"/>
                </a:cubicBezTo>
                <a:lnTo>
                  <a:pt x="1257630" y="743387"/>
                </a:lnTo>
                <a:lnTo>
                  <a:pt x="1258778" y="748096"/>
                </a:lnTo>
                <a:cubicBezTo>
                  <a:pt x="1268069" y="774810"/>
                  <a:pt x="1290572" y="788312"/>
                  <a:pt x="1321947" y="788312"/>
                </a:cubicBezTo>
                <a:cubicBezTo>
                  <a:pt x="1350751" y="788312"/>
                  <a:pt x="1377840" y="774253"/>
                  <a:pt x="1399014" y="757622"/>
                </a:cubicBezTo>
                <a:lnTo>
                  <a:pt x="1423364" y="734508"/>
                </a:lnTo>
                <a:lnTo>
                  <a:pt x="1430408" y="749027"/>
                </a:lnTo>
                <a:cubicBezTo>
                  <a:pt x="1446260" y="774617"/>
                  <a:pt x="1474871" y="790798"/>
                  <a:pt x="1514733" y="790369"/>
                </a:cubicBezTo>
                <a:cubicBezTo>
                  <a:pt x="1548166" y="789940"/>
                  <a:pt x="1582134" y="777189"/>
                  <a:pt x="1609941" y="757472"/>
                </a:cubicBezTo>
                <a:lnTo>
                  <a:pt x="1614895" y="753537"/>
                </a:lnTo>
                <a:lnTo>
                  <a:pt x="1618422" y="769538"/>
                </a:lnTo>
                <a:cubicBezTo>
                  <a:pt x="1621337" y="775624"/>
                  <a:pt x="1625452" y="780768"/>
                  <a:pt x="1630252" y="784883"/>
                </a:cubicBezTo>
                <a:cubicBezTo>
                  <a:pt x="1641911" y="795170"/>
                  <a:pt x="1649455" y="791055"/>
                  <a:pt x="1654255" y="780082"/>
                </a:cubicBezTo>
                <a:cubicBezTo>
                  <a:pt x="1681001" y="716988"/>
                  <a:pt x="1712548" y="654581"/>
                  <a:pt x="1750953" y="613433"/>
                </a:cubicBezTo>
                <a:cubicBezTo>
                  <a:pt x="1792101" y="568170"/>
                  <a:pt x="1818847" y="553082"/>
                  <a:pt x="1824334" y="553082"/>
                </a:cubicBezTo>
                <a:cubicBezTo>
                  <a:pt x="1830506" y="553082"/>
                  <a:pt x="1811303" y="579143"/>
                  <a:pt x="1792787" y="610004"/>
                </a:cubicBezTo>
                <a:cubicBezTo>
                  <a:pt x="1774270" y="638807"/>
                  <a:pt x="1751639" y="675840"/>
                  <a:pt x="1742038" y="700529"/>
                </a:cubicBezTo>
                <a:cubicBezTo>
                  <a:pt x="1735179" y="717674"/>
                  <a:pt x="1729693" y="739620"/>
                  <a:pt x="1729693" y="751278"/>
                </a:cubicBezTo>
                <a:cubicBezTo>
                  <a:pt x="1729693" y="769109"/>
                  <a:pt x="1734494" y="778710"/>
                  <a:pt x="1744781" y="788997"/>
                </a:cubicBezTo>
                <a:cubicBezTo>
                  <a:pt x="1755753" y="799970"/>
                  <a:pt x="1765355" y="797913"/>
                  <a:pt x="1772213" y="784883"/>
                </a:cubicBezTo>
                <a:cubicBezTo>
                  <a:pt x="1801016" y="721103"/>
                  <a:pt x="1833935" y="655952"/>
                  <a:pt x="1887427" y="602460"/>
                </a:cubicBezTo>
                <a:cubicBezTo>
                  <a:pt x="1927889" y="561998"/>
                  <a:pt x="1942291" y="555140"/>
                  <a:pt x="1947777" y="555140"/>
                </a:cubicBezTo>
                <a:cubicBezTo>
                  <a:pt x="1953264" y="555140"/>
                  <a:pt x="1936805" y="575714"/>
                  <a:pt x="1921717" y="598345"/>
                </a:cubicBezTo>
                <a:cubicBezTo>
                  <a:pt x="1905944" y="623034"/>
                  <a:pt x="1883312" y="660067"/>
                  <a:pt x="1872339" y="683384"/>
                </a:cubicBezTo>
                <a:cubicBezTo>
                  <a:pt x="1864796" y="700529"/>
                  <a:pt x="1862052" y="715617"/>
                  <a:pt x="1862052" y="727961"/>
                </a:cubicBezTo>
                <a:cubicBezTo>
                  <a:pt x="1862052" y="764994"/>
                  <a:pt x="1887427" y="790369"/>
                  <a:pt x="1934061" y="790369"/>
                </a:cubicBezTo>
                <a:cubicBezTo>
                  <a:pt x="1965951" y="790369"/>
                  <a:pt x="2001313" y="771081"/>
                  <a:pt x="2025101" y="744656"/>
                </a:cubicBezTo>
                <a:lnTo>
                  <a:pt x="2032579" y="733713"/>
                </a:lnTo>
                <a:lnTo>
                  <a:pt x="2040008" y="749027"/>
                </a:lnTo>
                <a:cubicBezTo>
                  <a:pt x="2055860" y="774617"/>
                  <a:pt x="2084471" y="790798"/>
                  <a:pt x="2124333" y="790369"/>
                </a:cubicBezTo>
                <a:cubicBezTo>
                  <a:pt x="2157766" y="789940"/>
                  <a:pt x="2191734" y="777189"/>
                  <a:pt x="2219541" y="757472"/>
                </a:cubicBezTo>
                <a:lnTo>
                  <a:pt x="2220838" y="756442"/>
                </a:lnTo>
                <a:lnTo>
                  <a:pt x="2220971" y="757965"/>
                </a:lnTo>
                <a:cubicBezTo>
                  <a:pt x="2222964" y="768638"/>
                  <a:pt x="2227851" y="776996"/>
                  <a:pt x="2235052" y="784197"/>
                </a:cubicBezTo>
                <a:cubicBezTo>
                  <a:pt x="2246024" y="795170"/>
                  <a:pt x="2254940" y="791055"/>
                  <a:pt x="2259740" y="780082"/>
                </a:cubicBezTo>
                <a:cubicBezTo>
                  <a:pt x="2287858" y="718360"/>
                  <a:pt x="2318719" y="651152"/>
                  <a:pt x="2356438" y="611375"/>
                </a:cubicBezTo>
                <a:cubicBezTo>
                  <a:pt x="2394157" y="568856"/>
                  <a:pt x="2427761" y="549653"/>
                  <a:pt x="2433934" y="549653"/>
                </a:cubicBezTo>
                <a:cubicBezTo>
                  <a:pt x="2438734" y="549653"/>
                  <a:pt x="2427761" y="567484"/>
                  <a:pt x="2413360" y="590115"/>
                </a:cubicBezTo>
                <a:cubicBezTo>
                  <a:pt x="2386613" y="632635"/>
                  <a:pt x="2355067" y="695729"/>
                  <a:pt x="2355067" y="732762"/>
                </a:cubicBezTo>
                <a:cubicBezTo>
                  <a:pt x="2355067" y="768423"/>
                  <a:pt x="2374955" y="791741"/>
                  <a:pt x="2420903" y="791741"/>
                </a:cubicBezTo>
                <a:cubicBezTo>
                  <a:pt x="2451764" y="791741"/>
                  <a:pt x="2487640" y="771295"/>
                  <a:pt x="2511750" y="745160"/>
                </a:cubicBezTo>
                <a:lnTo>
                  <a:pt x="2513522" y="742672"/>
                </a:lnTo>
                <a:lnTo>
                  <a:pt x="2514107" y="744838"/>
                </a:lnTo>
                <a:cubicBezTo>
                  <a:pt x="2524683" y="773095"/>
                  <a:pt x="2549243" y="789683"/>
                  <a:pt x="2576504" y="789683"/>
                </a:cubicBezTo>
                <a:cubicBezTo>
                  <a:pt x="2605307" y="789683"/>
                  <a:pt x="2631196" y="774939"/>
                  <a:pt x="2651084" y="757622"/>
                </a:cubicBezTo>
                <a:lnTo>
                  <a:pt x="2657727" y="750597"/>
                </a:lnTo>
                <a:lnTo>
                  <a:pt x="2661248" y="758960"/>
                </a:lnTo>
                <a:cubicBezTo>
                  <a:pt x="2671233" y="777478"/>
                  <a:pt x="2689289" y="788997"/>
                  <a:pt x="2714578" y="788997"/>
                </a:cubicBezTo>
                <a:cubicBezTo>
                  <a:pt x="2742010" y="788997"/>
                  <a:pt x="2772871" y="767738"/>
                  <a:pt x="2792759" y="748535"/>
                </a:cubicBezTo>
                <a:cubicBezTo>
                  <a:pt x="2798246" y="773910"/>
                  <a:pt x="2818134" y="791741"/>
                  <a:pt x="2852424" y="791741"/>
                </a:cubicBezTo>
                <a:cubicBezTo>
                  <a:pt x="2873341" y="791741"/>
                  <a:pt x="2894772" y="782654"/>
                  <a:pt x="2913203" y="768852"/>
                </a:cubicBezTo>
                <a:lnTo>
                  <a:pt x="2934881" y="748273"/>
                </a:lnTo>
                <a:lnTo>
                  <a:pt x="2939608" y="757972"/>
                </a:lnTo>
                <a:cubicBezTo>
                  <a:pt x="2952045" y="778164"/>
                  <a:pt x="2972887" y="789683"/>
                  <a:pt x="2995604" y="789683"/>
                </a:cubicBezTo>
                <a:cubicBezTo>
                  <a:pt x="3017207" y="789683"/>
                  <a:pt x="3037170" y="781389"/>
                  <a:pt x="3054192" y="769937"/>
                </a:cubicBezTo>
                <a:lnTo>
                  <a:pt x="3069269" y="758327"/>
                </a:lnTo>
                <a:lnTo>
                  <a:pt x="3078214" y="773395"/>
                </a:lnTo>
                <a:cubicBezTo>
                  <a:pt x="3088072" y="783682"/>
                  <a:pt x="3103160" y="789683"/>
                  <a:pt x="3124077" y="789683"/>
                </a:cubicBezTo>
                <a:cubicBezTo>
                  <a:pt x="3154424" y="789683"/>
                  <a:pt x="3188628" y="773481"/>
                  <a:pt x="3212513" y="747153"/>
                </a:cubicBezTo>
                <a:lnTo>
                  <a:pt x="3218264" y="738643"/>
                </a:lnTo>
                <a:lnTo>
                  <a:pt x="3226566" y="754707"/>
                </a:lnTo>
                <a:cubicBezTo>
                  <a:pt x="3245768" y="780082"/>
                  <a:pt x="3271143" y="789683"/>
                  <a:pt x="3293774" y="789683"/>
                </a:cubicBezTo>
                <a:cubicBezTo>
                  <a:pt x="3304061" y="789683"/>
                  <a:pt x="3312291" y="787626"/>
                  <a:pt x="3318463" y="785568"/>
                </a:cubicBezTo>
                <a:cubicBezTo>
                  <a:pt x="3370584" y="767738"/>
                  <a:pt x="3414475" y="700529"/>
                  <a:pt x="3428877" y="643608"/>
                </a:cubicBezTo>
                <a:cubicBezTo>
                  <a:pt x="3436421" y="642236"/>
                  <a:pt x="3441907" y="639493"/>
                  <a:pt x="3446708" y="634007"/>
                </a:cubicBezTo>
                <a:cubicBezTo>
                  <a:pt x="3452194" y="627149"/>
                  <a:pt x="3450823" y="620976"/>
                  <a:pt x="3432992" y="620976"/>
                </a:cubicBezTo>
                <a:cubicBezTo>
                  <a:pt x="3439164" y="562683"/>
                  <a:pt x="3419962" y="557883"/>
                  <a:pt x="3400759" y="535251"/>
                </a:cubicBezTo>
                <a:cubicBezTo>
                  <a:pt x="3387729" y="517421"/>
                  <a:pt x="3375384" y="509877"/>
                  <a:pt x="3355496" y="509877"/>
                </a:cubicBezTo>
                <a:cubicBezTo>
                  <a:pt x="3310234" y="509877"/>
                  <a:pt x="3267028" y="544167"/>
                  <a:pt x="3236167" y="599031"/>
                </a:cubicBezTo>
                <a:cubicBezTo>
                  <a:pt x="3227252" y="615147"/>
                  <a:pt x="3220051" y="631606"/>
                  <a:pt x="3215079" y="647808"/>
                </a:cubicBezTo>
                <a:lnTo>
                  <a:pt x="3209850" y="679818"/>
                </a:lnTo>
                <a:lnTo>
                  <a:pt x="3196997" y="703808"/>
                </a:lnTo>
                <a:cubicBezTo>
                  <a:pt x="3176712" y="736405"/>
                  <a:pt x="3151509" y="762251"/>
                  <a:pt x="3130935" y="762251"/>
                </a:cubicBezTo>
                <a:cubicBezTo>
                  <a:pt x="3123391" y="762251"/>
                  <a:pt x="3120648" y="756079"/>
                  <a:pt x="3120648" y="745106"/>
                </a:cubicBezTo>
                <a:cubicBezTo>
                  <a:pt x="3120648" y="734133"/>
                  <a:pt x="3124077" y="719732"/>
                  <a:pt x="3130249" y="703958"/>
                </a:cubicBezTo>
                <a:cubicBezTo>
                  <a:pt x="3141908" y="676526"/>
                  <a:pt x="3173455" y="625091"/>
                  <a:pt x="3186485" y="595602"/>
                </a:cubicBezTo>
                <a:cubicBezTo>
                  <a:pt x="3204316" y="561312"/>
                  <a:pt x="3198829" y="531822"/>
                  <a:pt x="3185799" y="518106"/>
                </a:cubicBezTo>
                <a:cubicBezTo>
                  <a:pt x="3176884" y="507819"/>
                  <a:pt x="3168654" y="509191"/>
                  <a:pt x="3158367" y="522907"/>
                </a:cubicBezTo>
                <a:cubicBezTo>
                  <a:pt x="3132992" y="558569"/>
                  <a:pt x="3089101" y="638121"/>
                  <a:pt x="3071956" y="686127"/>
                </a:cubicBezTo>
                <a:lnTo>
                  <a:pt x="3066738" y="706781"/>
                </a:lnTo>
                <a:lnTo>
                  <a:pt x="3056664" y="721531"/>
                </a:lnTo>
                <a:cubicBezTo>
                  <a:pt x="3038006" y="746746"/>
                  <a:pt x="3017807" y="763623"/>
                  <a:pt x="3001090" y="763623"/>
                </a:cubicBezTo>
                <a:cubicBezTo>
                  <a:pt x="2989432" y="763623"/>
                  <a:pt x="2982574" y="749221"/>
                  <a:pt x="2982574" y="728647"/>
                </a:cubicBezTo>
                <a:cubicBezTo>
                  <a:pt x="2982574" y="713559"/>
                  <a:pt x="2986688" y="695729"/>
                  <a:pt x="2994918" y="677212"/>
                </a:cubicBezTo>
                <a:cubicBezTo>
                  <a:pt x="3018921" y="625091"/>
                  <a:pt x="3058012" y="557197"/>
                  <a:pt x="3084072" y="512620"/>
                </a:cubicBezTo>
                <a:cubicBezTo>
                  <a:pt x="3099159" y="510563"/>
                  <a:pt x="3116990" y="509191"/>
                  <a:pt x="3129335" y="510563"/>
                </a:cubicBezTo>
                <a:cubicBezTo>
                  <a:pt x="3145794" y="512620"/>
                  <a:pt x="3150595" y="504390"/>
                  <a:pt x="3143737" y="492046"/>
                </a:cubicBezTo>
                <a:cubicBezTo>
                  <a:pt x="3138936" y="483816"/>
                  <a:pt x="3127277" y="472844"/>
                  <a:pt x="3106017" y="470100"/>
                </a:cubicBezTo>
                <a:cubicBezTo>
                  <a:pt x="3114247" y="450898"/>
                  <a:pt x="3116990" y="435125"/>
                  <a:pt x="3116990" y="422780"/>
                </a:cubicBezTo>
                <a:cubicBezTo>
                  <a:pt x="3116990" y="414551"/>
                  <a:pt x="3114247" y="402892"/>
                  <a:pt x="3109447" y="394662"/>
                </a:cubicBezTo>
                <a:cubicBezTo>
                  <a:pt x="3101903" y="381632"/>
                  <a:pt x="3093673" y="380946"/>
                  <a:pt x="3083386" y="396034"/>
                </a:cubicBezTo>
                <a:cubicBezTo>
                  <a:pt x="3067613" y="418665"/>
                  <a:pt x="3053211" y="441297"/>
                  <a:pt x="3031951" y="478330"/>
                </a:cubicBezTo>
                <a:cubicBezTo>
                  <a:pt x="3016864" y="479702"/>
                  <a:pt x="2998347" y="480387"/>
                  <a:pt x="2982574" y="479702"/>
                </a:cubicBezTo>
                <a:cubicBezTo>
                  <a:pt x="2966800" y="479016"/>
                  <a:pt x="2959942" y="485874"/>
                  <a:pt x="2969543" y="500276"/>
                </a:cubicBezTo>
                <a:cubicBezTo>
                  <a:pt x="2975030" y="508505"/>
                  <a:pt x="2987374" y="516049"/>
                  <a:pt x="3008634" y="518792"/>
                </a:cubicBezTo>
                <a:cubicBezTo>
                  <a:pt x="2981202" y="568170"/>
                  <a:pt x="2955142" y="622348"/>
                  <a:pt x="2941425" y="655952"/>
                </a:cubicBezTo>
                <a:lnTo>
                  <a:pt x="2932209" y="683527"/>
                </a:lnTo>
                <a:lnTo>
                  <a:pt x="2919322" y="706155"/>
                </a:lnTo>
                <a:cubicBezTo>
                  <a:pt x="2898973" y="738077"/>
                  <a:pt x="2875055" y="764309"/>
                  <a:pt x="2856539" y="764309"/>
                </a:cubicBezTo>
                <a:cubicBezTo>
                  <a:pt x="2849681" y="764309"/>
                  <a:pt x="2846937" y="758136"/>
                  <a:pt x="2846937" y="747849"/>
                </a:cubicBezTo>
                <a:cubicBezTo>
                  <a:pt x="2846937" y="701901"/>
                  <a:pt x="2904545" y="627149"/>
                  <a:pt x="2922375" y="589430"/>
                </a:cubicBezTo>
                <a:cubicBezTo>
                  <a:pt x="2940206" y="553768"/>
                  <a:pt x="2934034" y="523593"/>
                  <a:pt x="2922375" y="509877"/>
                </a:cubicBezTo>
                <a:cubicBezTo>
                  <a:pt x="2914146" y="500276"/>
                  <a:pt x="2902487" y="500961"/>
                  <a:pt x="2894258" y="514677"/>
                </a:cubicBezTo>
                <a:lnTo>
                  <a:pt x="2881227" y="535937"/>
                </a:lnTo>
                <a:cubicBezTo>
                  <a:pt x="2875055" y="518106"/>
                  <a:pt x="2859968" y="505762"/>
                  <a:pt x="2835279" y="505762"/>
                </a:cubicBezTo>
                <a:cubicBezTo>
                  <a:pt x="2800303" y="505762"/>
                  <a:pt x="2744067" y="537995"/>
                  <a:pt x="2689204" y="616862"/>
                </a:cubicBezTo>
                <a:cubicBezTo>
                  <a:pt x="2676859" y="634007"/>
                  <a:pt x="2667601" y="652180"/>
                  <a:pt x="2661429" y="669754"/>
                </a:cubicBezTo>
                <a:lnTo>
                  <a:pt x="2654978" y="693634"/>
                </a:lnTo>
                <a:lnTo>
                  <a:pt x="2648534" y="705469"/>
                </a:lnTo>
                <a:cubicBezTo>
                  <a:pt x="2627124" y="739320"/>
                  <a:pt x="2602050" y="763623"/>
                  <a:pt x="2581990" y="763623"/>
                </a:cubicBezTo>
                <a:cubicBezTo>
                  <a:pt x="2570332" y="763623"/>
                  <a:pt x="2563474" y="749221"/>
                  <a:pt x="2563474" y="728647"/>
                </a:cubicBezTo>
                <a:cubicBezTo>
                  <a:pt x="2563474" y="713559"/>
                  <a:pt x="2567588" y="695729"/>
                  <a:pt x="2575818" y="677212"/>
                </a:cubicBezTo>
                <a:cubicBezTo>
                  <a:pt x="2599821" y="625091"/>
                  <a:pt x="2638912" y="557197"/>
                  <a:pt x="2664972" y="512620"/>
                </a:cubicBezTo>
                <a:cubicBezTo>
                  <a:pt x="2680060" y="510563"/>
                  <a:pt x="2697890" y="509191"/>
                  <a:pt x="2710235" y="510563"/>
                </a:cubicBezTo>
                <a:cubicBezTo>
                  <a:pt x="2726694" y="512620"/>
                  <a:pt x="2731495" y="504390"/>
                  <a:pt x="2724637" y="492046"/>
                </a:cubicBezTo>
                <a:cubicBezTo>
                  <a:pt x="2719836" y="483816"/>
                  <a:pt x="2708177" y="472844"/>
                  <a:pt x="2686917" y="470100"/>
                </a:cubicBezTo>
                <a:cubicBezTo>
                  <a:pt x="2695147" y="450898"/>
                  <a:pt x="2697890" y="435125"/>
                  <a:pt x="2697890" y="422780"/>
                </a:cubicBezTo>
                <a:cubicBezTo>
                  <a:pt x="2697890" y="414551"/>
                  <a:pt x="2695147" y="402892"/>
                  <a:pt x="2690347" y="394662"/>
                </a:cubicBezTo>
                <a:cubicBezTo>
                  <a:pt x="2682803" y="381632"/>
                  <a:pt x="2674573" y="380946"/>
                  <a:pt x="2664286" y="396034"/>
                </a:cubicBezTo>
                <a:cubicBezTo>
                  <a:pt x="2648513" y="418665"/>
                  <a:pt x="2634111" y="441297"/>
                  <a:pt x="2612851" y="478330"/>
                </a:cubicBezTo>
                <a:cubicBezTo>
                  <a:pt x="2597763" y="479702"/>
                  <a:pt x="2579247" y="480387"/>
                  <a:pt x="2563474" y="479702"/>
                </a:cubicBezTo>
                <a:cubicBezTo>
                  <a:pt x="2547700" y="479016"/>
                  <a:pt x="2540842" y="485874"/>
                  <a:pt x="2550443" y="500276"/>
                </a:cubicBezTo>
                <a:cubicBezTo>
                  <a:pt x="2555930" y="508505"/>
                  <a:pt x="2568274" y="516049"/>
                  <a:pt x="2589534" y="518792"/>
                </a:cubicBezTo>
                <a:cubicBezTo>
                  <a:pt x="2562102" y="568170"/>
                  <a:pt x="2536042" y="622348"/>
                  <a:pt x="2522325" y="655952"/>
                </a:cubicBezTo>
                <a:lnTo>
                  <a:pt x="2519521" y="664343"/>
                </a:lnTo>
                <a:lnTo>
                  <a:pt x="2517676" y="665136"/>
                </a:lnTo>
                <a:cubicBezTo>
                  <a:pt x="2515715" y="666754"/>
                  <a:pt x="2513829" y="669154"/>
                  <a:pt x="2512115" y="672411"/>
                </a:cubicBezTo>
                <a:cubicBezTo>
                  <a:pt x="2487426" y="718360"/>
                  <a:pt x="2451764" y="762937"/>
                  <a:pt x="2428447" y="762937"/>
                </a:cubicBezTo>
                <a:cubicBezTo>
                  <a:pt x="2419532" y="762937"/>
                  <a:pt x="2414731" y="754022"/>
                  <a:pt x="2414731" y="739620"/>
                </a:cubicBezTo>
                <a:cubicBezTo>
                  <a:pt x="2414731" y="714245"/>
                  <a:pt x="2438048" y="668982"/>
                  <a:pt x="2459994" y="634007"/>
                </a:cubicBezTo>
                <a:cubicBezTo>
                  <a:pt x="2481940" y="595602"/>
                  <a:pt x="2494284" y="573656"/>
                  <a:pt x="2494284" y="558569"/>
                </a:cubicBezTo>
                <a:cubicBezTo>
                  <a:pt x="2494284" y="532508"/>
                  <a:pt x="2475767" y="508505"/>
                  <a:pt x="2455879" y="508505"/>
                </a:cubicBezTo>
                <a:cubicBezTo>
                  <a:pt x="2431190" y="508505"/>
                  <a:pt x="2398272" y="531137"/>
                  <a:pt x="2368782" y="558569"/>
                </a:cubicBezTo>
                <a:cubicBezTo>
                  <a:pt x="2369468" y="554454"/>
                  <a:pt x="2369468" y="549653"/>
                  <a:pt x="2369468" y="544853"/>
                </a:cubicBezTo>
                <a:cubicBezTo>
                  <a:pt x="2369468" y="533880"/>
                  <a:pt x="2366725" y="522907"/>
                  <a:pt x="2360553" y="512620"/>
                </a:cubicBezTo>
                <a:cubicBezTo>
                  <a:pt x="2353695" y="500276"/>
                  <a:pt x="2343408" y="499590"/>
                  <a:pt x="2334493" y="512620"/>
                </a:cubicBezTo>
                <a:cubicBezTo>
                  <a:pt x="2302603" y="560455"/>
                  <a:pt x="2264927" y="626420"/>
                  <a:pt x="2242585" y="672615"/>
                </a:cubicBezTo>
                <a:lnTo>
                  <a:pt x="2235542" y="687910"/>
                </a:lnTo>
                <a:lnTo>
                  <a:pt x="2224899" y="702179"/>
                </a:lnTo>
                <a:cubicBezTo>
                  <a:pt x="2197671" y="734391"/>
                  <a:pt x="2162052" y="762937"/>
                  <a:pt x="2122961" y="762937"/>
                </a:cubicBezTo>
                <a:cubicBezTo>
                  <a:pt x="2102387" y="762937"/>
                  <a:pt x="2090043" y="741677"/>
                  <a:pt x="2090043" y="711502"/>
                </a:cubicBezTo>
                <a:cubicBezTo>
                  <a:pt x="2090043" y="699158"/>
                  <a:pt x="2092100" y="684756"/>
                  <a:pt x="2096215" y="671040"/>
                </a:cubicBezTo>
                <a:cubicBezTo>
                  <a:pt x="2111989" y="681327"/>
                  <a:pt x="2128448" y="686127"/>
                  <a:pt x="2144907" y="686127"/>
                </a:cubicBezTo>
                <a:cubicBezTo>
                  <a:pt x="2205257" y="686127"/>
                  <a:pt x="2251206" y="614118"/>
                  <a:pt x="2251206" y="572970"/>
                </a:cubicBezTo>
                <a:cubicBezTo>
                  <a:pt x="2251206" y="564055"/>
                  <a:pt x="2248463" y="553768"/>
                  <a:pt x="2244348" y="547596"/>
                </a:cubicBezTo>
                <a:cubicBezTo>
                  <a:pt x="2234747" y="533880"/>
                  <a:pt x="2221031" y="522907"/>
                  <a:pt x="2201828" y="511934"/>
                </a:cubicBezTo>
                <a:cubicBezTo>
                  <a:pt x="2194970" y="507819"/>
                  <a:pt x="2187427" y="506448"/>
                  <a:pt x="2177825" y="506448"/>
                </a:cubicBezTo>
                <a:cubicBezTo>
                  <a:pt x="2138049" y="506448"/>
                  <a:pt x="2082499" y="542795"/>
                  <a:pt x="2046838" y="615490"/>
                </a:cubicBezTo>
                <a:cubicBezTo>
                  <a:pt x="2039637" y="629206"/>
                  <a:pt x="2034322" y="642750"/>
                  <a:pt x="2030807" y="655952"/>
                </a:cubicBezTo>
                <a:lnTo>
                  <a:pt x="2029359" y="666585"/>
                </a:lnTo>
                <a:lnTo>
                  <a:pt x="2025273" y="671726"/>
                </a:lnTo>
                <a:cubicBezTo>
                  <a:pt x="1999898" y="713559"/>
                  <a:pt x="1966294" y="761565"/>
                  <a:pt x="1945034" y="761565"/>
                </a:cubicBezTo>
                <a:cubicBezTo>
                  <a:pt x="1934061" y="761565"/>
                  <a:pt x="1927203" y="750593"/>
                  <a:pt x="1927203" y="734819"/>
                </a:cubicBezTo>
                <a:cubicBezTo>
                  <a:pt x="1927203" y="710816"/>
                  <a:pt x="1945034" y="680641"/>
                  <a:pt x="1964237" y="651152"/>
                </a:cubicBezTo>
                <a:cubicBezTo>
                  <a:pt x="1992354" y="607946"/>
                  <a:pt x="2006756" y="576399"/>
                  <a:pt x="2006756" y="553082"/>
                </a:cubicBezTo>
                <a:cubicBezTo>
                  <a:pt x="2006756" y="530451"/>
                  <a:pt x="1995783" y="511934"/>
                  <a:pt x="1975895" y="511248"/>
                </a:cubicBezTo>
                <a:cubicBezTo>
                  <a:pt x="1953949" y="510563"/>
                  <a:pt x="1917602" y="533880"/>
                  <a:pt x="1886741" y="561312"/>
                </a:cubicBezTo>
                <a:cubicBezTo>
                  <a:pt x="1886741" y="532508"/>
                  <a:pt x="1872339" y="507819"/>
                  <a:pt x="1850394" y="507819"/>
                </a:cubicBezTo>
                <a:cubicBezTo>
                  <a:pt x="1828448" y="507819"/>
                  <a:pt x="1790044" y="533880"/>
                  <a:pt x="1760554" y="562683"/>
                </a:cubicBezTo>
                <a:cubicBezTo>
                  <a:pt x="1761926" y="555825"/>
                  <a:pt x="1762612" y="549653"/>
                  <a:pt x="1762612" y="544167"/>
                </a:cubicBezTo>
                <a:cubicBezTo>
                  <a:pt x="1762612" y="533194"/>
                  <a:pt x="1759183" y="521535"/>
                  <a:pt x="1753010" y="511248"/>
                </a:cubicBezTo>
                <a:cubicBezTo>
                  <a:pt x="1746152" y="498904"/>
                  <a:pt x="1735865" y="498218"/>
                  <a:pt x="1726950" y="511248"/>
                </a:cubicBezTo>
                <a:cubicBezTo>
                  <a:pt x="1700804" y="551111"/>
                  <a:pt x="1671711" y="603296"/>
                  <a:pt x="1650052" y="646875"/>
                </a:cubicBezTo>
                <a:lnTo>
                  <a:pt x="1638195" y="671483"/>
                </a:lnTo>
                <a:lnTo>
                  <a:pt x="1615299" y="702179"/>
                </a:lnTo>
                <a:cubicBezTo>
                  <a:pt x="1588071" y="734391"/>
                  <a:pt x="1552452" y="762937"/>
                  <a:pt x="1513361" y="762937"/>
                </a:cubicBezTo>
                <a:cubicBezTo>
                  <a:pt x="1492787" y="762937"/>
                  <a:pt x="1480443" y="741677"/>
                  <a:pt x="1480443" y="711502"/>
                </a:cubicBezTo>
                <a:cubicBezTo>
                  <a:pt x="1480443" y="699158"/>
                  <a:pt x="1482500" y="684756"/>
                  <a:pt x="1486615" y="671040"/>
                </a:cubicBezTo>
                <a:cubicBezTo>
                  <a:pt x="1502389" y="681327"/>
                  <a:pt x="1518848" y="686127"/>
                  <a:pt x="1535307" y="686127"/>
                </a:cubicBezTo>
                <a:cubicBezTo>
                  <a:pt x="1595657" y="686127"/>
                  <a:pt x="1641606" y="614118"/>
                  <a:pt x="1641606" y="572970"/>
                </a:cubicBezTo>
                <a:cubicBezTo>
                  <a:pt x="1641606" y="564055"/>
                  <a:pt x="1638863" y="553768"/>
                  <a:pt x="1634748" y="547596"/>
                </a:cubicBezTo>
                <a:cubicBezTo>
                  <a:pt x="1625147" y="533880"/>
                  <a:pt x="1611431" y="522907"/>
                  <a:pt x="1592228" y="511934"/>
                </a:cubicBezTo>
                <a:cubicBezTo>
                  <a:pt x="1585370" y="507819"/>
                  <a:pt x="1577827" y="506448"/>
                  <a:pt x="1568225" y="506448"/>
                </a:cubicBezTo>
                <a:cubicBezTo>
                  <a:pt x="1528449" y="506448"/>
                  <a:pt x="1472899" y="542795"/>
                  <a:pt x="1437237" y="615490"/>
                </a:cubicBezTo>
                <a:cubicBezTo>
                  <a:pt x="1430037" y="629206"/>
                  <a:pt x="1424722" y="642750"/>
                  <a:pt x="1421207" y="655952"/>
                </a:cubicBezTo>
                <a:lnTo>
                  <a:pt x="1420049" y="664456"/>
                </a:lnTo>
                <a:lnTo>
                  <a:pt x="1418645" y="666239"/>
                </a:lnTo>
                <a:cubicBezTo>
                  <a:pt x="1392584" y="715617"/>
                  <a:pt x="1352808" y="761565"/>
                  <a:pt x="1321261" y="761565"/>
                </a:cubicBezTo>
                <a:cubicBezTo>
                  <a:pt x="1312346" y="761565"/>
                  <a:pt x="1308231" y="749907"/>
                  <a:pt x="1308231" y="733448"/>
                </a:cubicBezTo>
                <a:cubicBezTo>
                  <a:pt x="1308231" y="709445"/>
                  <a:pt x="1317146" y="678584"/>
                  <a:pt x="1330862" y="643608"/>
                </a:cubicBezTo>
                <a:cubicBezTo>
                  <a:pt x="1391213" y="603146"/>
                  <a:pt x="1465965" y="522221"/>
                  <a:pt x="1487225" y="440611"/>
                </a:cubicBezTo>
                <a:cubicBezTo>
                  <a:pt x="1490654" y="428952"/>
                  <a:pt x="1491339" y="421409"/>
                  <a:pt x="1491339" y="411807"/>
                </a:cubicBezTo>
                <a:cubicBezTo>
                  <a:pt x="1491339" y="393977"/>
                  <a:pt x="1483796" y="374774"/>
                  <a:pt x="1468708" y="361744"/>
                </a:cubicBezTo>
                <a:cubicBezTo>
                  <a:pt x="1462193" y="355572"/>
                  <a:pt x="1455849" y="353514"/>
                  <a:pt x="1449506" y="354629"/>
                </a:cubicBezTo>
                <a:close/>
                <a:moveTo>
                  <a:pt x="4616092" y="353171"/>
                </a:moveTo>
                <a:cubicBezTo>
                  <a:pt x="4611806" y="352314"/>
                  <a:pt x="4607005" y="354886"/>
                  <a:pt x="4601519" y="362430"/>
                </a:cubicBezTo>
                <a:cubicBezTo>
                  <a:pt x="4559000" y="420037"/>
                  <a:pt x="4445842" y="625777"/>
                  <a:pt x="4412924" y="709445"/>
                </a:cubicBezTo>
                <a:cubicBezTo>
                  <a:pt x="4406066" y="727961"/>
                  <a:pt x="4406066" y="738934"/>
                  <a:pt x="4410867" y="751278"/>
                </a:cubicBezTo>
                <a:cubicBezTo>
                  <a:pt x="4413610" y="758822"/>
                  <a:pt x="4422525" y="771167"/>
                  <a:pt x="4429383" y="780768"/>
                </a:cubicBezTo>
                <a:cubicBezTo>
                  <a:pt x="4438984" y="794484"/>
                  <a:pt x="4447900" y="794484"/>
                  <a:pt x="4467788" y="789683"/>
                </a:cubicBezTo>
                <a:cubicBezTo>
                  <a:pt x="4506878" y="779396"/>
                  <a:pt x="4580259" y="762251"/>
                  <a:pt x="4612492" y="762937"/>
                </a:cubicBezTo>
                <a:cubicBezTo>
                  <a:pt x="4628265" y="762937"/>
                  <a:pt x="4629637" y="756079"/>
                  <a:pt x="4626208" y="747849"/>
                </a:cubicBezTo>
                <a:cubicBezTo>
                  <a:pt x="4617293" y="726590"/>
                  <a:pt x="4597404" y="712188"/>
                  <a:pt x="4559685" y="714931"/>
                </a:cubicBezTo>
                <a:cubicBezTo>
                  <a:pt x="4534996" y="716988"/>
                  <a:pt x="4502078" y="721789"/>
                  <a:pt x="4468474" y="730019"/>
                </a:cubicBezTo>
                <a:cubicBezTo>
                  <a:pt x="4506193" y="649780"/>
                  <a:pt x="4550770" y="572970"/>
                  <a:pt x="4610434" y="463928"/>
                </a:cubicBezTo>
                <a:cubicBezTo>
                  <a:pt x="4627579" y="433753"/>
                  <a:pt x="4633752" y="409750"/>
                  <a:pt x="4633752" y="392605"/>
                </a:cubicBezTo>
                <a:cubicBezTo>
                  <a:pt x="4633752" y="381632"/>
                  <a:pt x="4631009" y="371345"/>
                  <a:pt x="4627579" y="364487"/>
                </a:cubicBezTo>
                <a:cubicBezTo>
                  <a:pt x="4624150" y="358315"/>
                  <a:pt x="4620378" y="354029"/>
                  <a:pt x="4616092" y="353171"/>
                </a:cubicBezTo>
                <a:close/>
                <a:moveTo>
                  <a:pt x="5393637" y="351628"/>
                </a:moveTo>
                <a:cubicBezTo>
                  <a:pt x="5389179" y="352486"/>
                  <a:pt x="5384893" y="356258"/>
                  <a:pt x="5380435" y="363801"/>
                </a:cubicBezTo>
                <a:cubicBezTo>
                  <a:pt x="5328315" y="450212"/>
                  <a:pt x="5241218" y="613433"/>
                  <a:pt x="5205557" y="705330"/>
                </a:cubicBezTo>
                <a:cubicBezTo>
                  <a:pt x="5200070" y="719732"/>
                  <a:pt x="5196641" y="736191"/>
                  <a:pt x="5196641" y="746478"/>
                </a:cubicBezTo>
                <a:cubicBezTo>
                  <a:pt x="5196641" y="762251"/>
                  <a:pt x="5202813" y="775967"/>
                  <a:pt x="5209671" y="784883"/>
                </a:cubicBezTo>
                <a:cubicBezTo>
                  <a:pt x="5219272" y="795170"/>
                  <a:pt x="5229559" y="794484"/>
                  <a:pt x="5234360" y="780768"/>
                </a:cubicBezTo>
                <a:cubicBezTo>
                  <a:pt x="5264535" y="696414"/>
                  <a:pt x="5313227" y="601774"/>
                  <a:pt x="5361918" y="518106"/>
                </a:cubicBezTo>
                <a:cubicBezTo>
                  <a:pt x="5355747" y="576399"/>
                  <a:pt x="5353003" y="633321"/>
                  <a:pt x="5353003" y="673097"/>
                </a:cubicBezTo>
                <a:cubicBezTo>
                  <a:pt x="5353003" y="689556"/>
                  <a:pt x="5353689" y="703272"/>
                  <a:pt x="5355061" y="723161"/>
                </a:cubicBezTo>
                <a:cubicBezTo>
                  <a:pt x="5357803" y="758136"/>
                  <a:pt x="5368777" y="775967"/>
                  <a:pt x="5391407" y="787626"/>
                </a:cubicBezTo>
                <a:cubicBezTo>
                  <a:pt x="5403066" y="793798"/>
                  <a:pt x="5410610" y="789683"/>
                  <a:pt x="5414725" y="781454"/>
                </a:cubicBezTo>
                <a:cubicBezTo>
                  <a:pt x="5456559" y="688871"/>
                  <a:pt x="5540913" y="527708"/>
                  <a:pt x="5579317" y="464614"/>
                </a:cubicBezTo>
                <a:cubicBezTo>
                  <a:pt x="5600577" y="430324"/>
                  <a:pt x="5604691" y="406321"/>
                  <a:pt x="5604691" y="389862"/>
                </a:cubicBezTo>
                <a:cubicBezTo>
                  <a:pt x="5604691" y="380261"/>
                  <a:pt x="5602634" y="371345"/>
                  <a:pt x="5598519" y="363116"/>
                </a:cubicBezTo>
                <a:cubicBezTo>
                  <a:pt x="5590975" y="350085"/>
                  <a:pt x="5582746" y="346656"/>
                  <a:pt x="5572459" y="361058"/>
                </a:cubicBezTo>
                <a:cubicBezTo>
                  <a:pt x="5527197" y="431696"/>
                  <a:pt x="5460673" y="551711"/>
                  <a:pt x="5414039" y="649780"/>
                </a:cubicBezTo>
                <a:cubicBezTo>
                  <a:pt x="5418839" y="570913"/>
                  <a:pt x="5425012" y="499590"/>
                  <a:pt x="5434613" y="444040"/>
                </a:cubicBezTo>
                <a:cubicBezTo>
                  <a:pt x="5436671" y="431696"/>
                  <a:pt x="5438042" y="420723"/>
                  <a:pt x="5438042" y="411122"/>
                </a:cubicBezTo>
                <a:cubicBezTo>
                  <a:pt x="5438042" y="386433"/>
                  <a:pt x="5428441" y="372031"/>
                  <a:pt x="5407867" y="356943"/>
                </a:cubicBezTo>
                <a:cubicBezTo>
                  <a:pt x="5402723" y="352829"/>
                  <a:pt x="5398095" y="350771"/>
                  <a:pt x="5393637" y="351628"/>
                </a:cubicBezTo>
                <a:close/>
                <a:moveTo>
                  <a:pt x="668370" y="347342"/>
                </a:moveTo>
                <a:cubicBezTo>
                  <a:pt x="663484" y="346999"/>
                  <a:pt x="658169" y="350428"/>
                  <a:pt x="652682" y="358315"/>
                </a:cubicBezTo>
                <a:cubicBezTo>
                  <a:pt x="598504" y="435810"/>
                  <a:pt x="504550" y="610004"/>
                  <a:pt x="468888" y="703272"/>
                </a:cubicBezTo>
                <a:cubicBezTo>
                  <a:pt x="463402" y="719732"/>
                  <a:pt x="460658" y="736191"/>
                  <a:pt x="460658" y="745792"/>
                </a:cubicBezTo>
                <a:cubicBezTo>
                  <a:pt x="460658" y="762937"/>
                  <a:pt x="466145" y="775281"/>
                  <a:pt x="473003" y="782139"/>
                </a:cubicBezTo>
                <a:cubicBezTo>
                  <a:pt x="483975" y="794484"/>
                  <a:pt x="490833" y="792426"/>
                  <a:pt x="496320" y="779396"/>
                </a:cubicBezTo>
                <a:cubicBezTo>
                  <a:pt x="543640" y="673783"/>
                  <a:pt x="619764" y="540052"/>
                  <a:pt x="661598" y="465986"/>
                </a:cubicBezTo>
                <a:cubicBezTo>
                  <a:pt x="679428" y="433753"/>
                  <a:pt x="687658" y="404949"/>
                  <a:pt x="687658" y="386433"/>
                </a:cubicBezTo>
                <a:cubicBezTo>
                  <a:pt x="687658" y="375460"/>
                  <a:pt x="684915" y="365859"/>
                  <a:pt x="681486" y="359001"/>
                </a:cubicBezTo>
                <a:cubicBezTo>
                  <a:pt x="677714" y="351800"/>
                  <a:pt x="673256" y="347685"/>
                  <a:pt x="668370" y="347342"/>
                </a:cubicBezTo>
                <a:close/>
                <a:moveTo>
                  <a:pt x="5190593" y="346142"/>
                </a:moveTo>
                <a:cubicBezTo>
                  <a:pt x="5184849" y="345799"/>
                  <a:pt x="5178505" y="348714"/>
                  <a:pt x="5170962" y="354886"/>
                </a:cubicBezTo>
                <a:cubicBezTo>
                  <a:pt x="5098953" y="415922"/>
                  <a:pt x="5004312" y="548282"/>
                  <a:pt x="4952877" y="638121"/>
                </a:cubicBezTo>
                <a:cubicBezTo>
                  <a:pt x="4943276" y="637436"/>
                  <a:pt x="4937790" y="636750"/>
                  <a:pt x="4928189" y="635378"/>
                </a:cubicBezTo>
                <a:cubicBezTo>
                  <a:pt x="4910358" y="632635"/>
                  <a:pt x="4907615" y="636750"/>
                  <a:pt x="4913101" y="649780"/>
                </a:cubicBezTo>
                <a:cubicBezTo>
                  <a:pt x="4915158" y="653895"/>
                  <a:pt x="4921331" y="663496"/>
                  <a:pt x="4933675" y="672411"/>
                </a:cubicBezTo>
                <a:cubicBezTo>
                  <a:pt x="4926131" y="686813"/>
                  <a:pt x="4921331" y="698472"/>
                  <a:pt x="4917216" y="708759"/>
                </a:cubicBezTo>
                <a:cubicBezTo>
                  <a:pt x="4908986" y="728647"/>
                  <a:pt x="4906243" y="744420"/>
                  <a:pt x="4906243" y="755393"/>
                </a:cubicBezTo>
                <a:cubicBezTo>
                  <a:pt x="4906243" y="766366"/>
                  <a:pt x="4910358" y="772538"/>
                  <a:pt x="4914473" y="780768"/>
                </a:cubicBezTo>
                <a:cubicBezTo>
                  <a:pt x="4919273" y="790369"/>
                  <a:pt x="4930932" y="793112"/>
                  <a:pt x="4939161" y="778710"/>
                </a:cubicBezTo>
                <a:cubicBezTo>
                  <a:pt x="4954935" y="750593"/>
                  <a:pt x="4970022" y="716303"/>
                  <a:pt x="4988539" y="684070"/>
                </a:cubicBezTo>
                <a:cubicBezTo>
                  <a:pt x="5007741" y="684756"/>
                  <a:pt x="5034488" y="682013"/>
                  <a:pt x="5061919" y="679269"/>
                </a:cubicBezTo>
                <a:lnTo>
                  <a:pt x="5109926" y="674469"/>
                </a:lnTo>
                <a:cubicBezTo>
                  <a:pt x="5107868" y="692300"/>
                  <a:pt x="5107868" y="708073"/>
                  <a:pt x="5107868" y="720417"/>
                </a:cubicBezTo>
                <a:cubicBezTo>
                  <a:pt x="5108554" y="760194"/>
                  <a:pt x="5121584" y="778025"/>
                  <a:pt x="5136672" y="785568"/>
                </a:cubicBezTo>
                <a:cubicBezTo>
                  <a:pt x="5149016" y="791055"/>
                  <a:pt x="5157932" y="788312"/>
                  <a:pt x="5157932" y="775967"/>
                </a:cubicBezTo>
                <a:cubicBezTo>
                  <a:pt x="5159303" y="742363"/>
                  <a:pt x="5162732" y="707387"/>
                  <a:pt x="5166847" y="673097"/>
                </a:cubicBezTo>
                <a:lnTo>
                  <a:pt x="5190850" y="677212"/>
                </a:lnTo>
                <a:cubicBezTo>
                  <a:pt x="5203194" y="679269"/>
                  <a:pt x="5207995" y="676526"/>
                  <a:pt x="5204566" y="665553"/>
                </a:cubicBezTo>
                <a:cubicBezTo>
                  <a:pt x="5199765" y="651152"/>
                  <a:pt x="5192907" y="638121"/>
                  <a:pt x="5174391" y="629892"/>
                </a:cubicBezTo>
                <a:cubicBezTo>
                  <a:pt x="5187421" y="557883"/>
                  <a:pt x="5206623" y="486560"/>
                  <a:pt x="5222397" y="437182"/>
                </a:cubicBezTo>
                <a:cubicBezTo>
                  <a:pt x="5226511" y="426895"/>
                  <a:pt x="5227883" y="417294"/>
                  <a:pt x="5227883" y="409064"/>
                </a:cubicBezTo>
                <a:cubicBezTo>
                  <a:pt x="5227883" y="400835"/>
                  <a:pt x="5225825" y="393291"/>
                  <a:pt x="5222397" y="385061"/>
                </a:cubicBezTo>
                <a:cubicBezTo>
                  <a:pt x="5217596" y="373403"/>
                  <a:pt x="5213481" y="365859"/>
                  <a:pt x="5206623" y="356943"/>
                </a:cubicBezTo>
                <a:cubicBezTo>
                  <a:pt x="5201480" y="350085"/>
                  <a:pt x="5196336" y="346485"/>
                  <a:pt x="5190593" y="346142"/>
                </a:cubicBezTo>
                <a:close/>
                <a:moveTo>
                  <a:pt x="220578" y="0"/>
                </a:moveTo>
                <a:lnTo>
                  <a:pt x="5791648" y="0"/>
                </a:lnTo>
                <a:cubicBezTo>
                  <a:pt x="5913470" y="0"/>
                  <a:pt x="6012226" y="98756"/>
                  <a:pt x="6012226" y="220578"/>
                </a:cubicBezTo>
                <a:lnTo>
                  <a:pt x="6012226" y="1102861"/>
                </a:lnTo>
                <a:cubicBezTo>
                  <a:pt x="6012226" y="1224683"/>
                  <a:pt x="5913470" y="1323439"/>
                  <a:pt x="5791648" y="1323439"/>
                </a:cubicBezTo>
                <a:lnTo>
                  <a:pt x="220578" y="1323439"/>
                </a:lnTo>
                <a:cubicBezTo>
                  <a:pt x="98756" y="1323439"/>
                  <a:pt x="0" y="1224683"/>
                  <a:pt x="0" y="1102861"/>
                </a:cubicBezTo>
                <a:lnTo>
                  <a:pt x="0" y="220578"/>
                </a:lnTo>
                <a:cubicBezTo>
                  <a:pt x="0" y="98756"/>
                  <a:pt x="98756" y="0"/>
                  <a:pt x="22057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384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787B8C6F-519F-4BF9-4751-326129F25FBE}"/>
              </a:ext>
            </a:extLst>
          </p:cNvPr>
          <p:cNvSpPr txBox="1"/>
          <p:nvPr/>
        </p:nvSpPr>
        <p:spPr>
          <a:xfrm>
            <a:off x="2536721" y="187206"/>
            <a:ext cx="711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Ruprechts-Karls-Universität Heidelberg,</a:t>
            </a:r>
            <a:b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Computer </a:t>
            </a:r>
            <a:r>
              <a:rPr lang="de-DE" sz="2400" dirty="0" err="1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Assisted</a:t>
            </a:r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400" dirty="0" err="1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Mathematics</a:t>
            </a:r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, </a:t>
            </a:r>
            <a:r>
              <a:rPr lang="de-DE" sz="2400" dirty="0" err="1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SoSe</a:t>
            </a:r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25,</a:t>
            </a:r>
            <a:b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Prof.  Schaffhauser, Prof. </a:t>
            </a:r>
            <a:r>
              <a:rPr lang="de-DE" sz="2400" dirty="0" err="1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Ludgwig</a:t>
            </a:r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, Dr. </a:t>
            </a:r>
            <a:r>
              <a:rPr lang="de-DE" sz="2400" dirty="0" err="1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Xu</a:t>
            </a:r>
            <a:endParaRPr lang="de-DE" sz="2400" dirty="0">
              <a:solidFill>
                <a:srgbClr val="FFE7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venir Next Heavy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FB2235D-143E-A84A-92D5-EA68775FABD0}"/>
              </a:ext>
            </a:extLst>
          </p:cNvPr>
          <p:cNvSpPr txBox="1"/>
          <p:nvPr/>
        </p:nvSpPr>
        <p:spPr>
          <a:xfrm>
            <a:off x="1618139" y="10351281"/>
            <a:ext cx="895571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Problem </a:t>
            </a:r>
          </a:p>
        </p:txBody>
      </p:sp>
    </p:spTree>
    <p:extLst>
      <p:ext uri="{BB962C8B-B14F-4D97-AF65-F5344CB8AC3E}">
        <p14:creationId xmlns:p14="http://schemas.microsoft.com/office/powerpoint/2010/main" val="1796849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B87BC-AAC4-FCDE-5589-3A67E38C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C75AAA90-041E-739C-7A67-DCFB2EC35E90}"/>
              </a:ext>
            </a:extLst>
          </p:cNvPr>
          <p:cNvSpPr/>
          <p:nvPr/>
        </p:nvSpPr>
        <p:spPr>
          <a:xfrm>
            <a:off x="-49040" y="0"/>
            <a:ext cx="122541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0628BC4D-FFE7-B134-6FFC-6F0071847F02}"/>
              </a:ext>
            </a:extLst>
          </p:cNvPr>
          <p:cNvSpPr/>
          <p:nvPr/>
        </p:nvSpPr>
        <p:spPr>
          <a:xfrm>
            <a:off x="-49040" y="4403"/>
            <a:ext cx="7064234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 descr="Geschichten erzählen mit einfarbiger Füllung">
            <a:extLst>
              <a:ext uri="{FF2B5EF4-FFF2-40B4-BE49-F238E27FC236}">
                <a16:creationId xmlns:a16="http://schemas.microsoft.com/office/drawing/2014/main" id="{3DAF9ECF-451A-5B0C-1487-77BF695E3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6264" y="1991978"/>
            <a:ext cx="1515351" cy="1515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679FF68-2413-C789-1378-0147C7CECCFE}"/>
              </a:ext>
            </a:extLst>
          </p:cNvPr>
          <p:cNvSpPr txBox="1"/>
          <p:nvPr/>
        </p:nvSpPr>
        <p:spPr>
          <a:xfrm>
            <a:off x="6557769" y="2846784"/>
            <a:ext cx="52414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A8770676-451F-8B6E-CE85-34E59FDCC146}"/>
              </a:ext>
            </a:extLst>
          </p:cNvPr>
          <p:cNvSpPr/>
          <p:nvPr/>
        </p:nvSpPr>
        <p:spPr>
          <a:xfrm>
            <a:off x="11483162" y="0"/>
            <a:ext cx="721913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5A08D46C-37AC-EAEC-A75F-9B533B0A6036}"/>
              </a:ext>
            </a:extLst>
          </p:cNvPr>
          <p:cNvSpPr/>
          <p:nvPr/>
        </p:nvSpPr>
        <p:spPr>
          <a:xfrm>
            <a:off x="11976634" y="-103225"/>
            <a:ext cx="215364" cy="69964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43EF3149-A230-30B1-8800-44F669E6C920}"/>
              </a:ext>
            </a:extLst>
          </p:cNvPr>
          <p:cNvSpPr txBox="1"/>
          <p:nvPr/>
        </p:nvSpPr>
        <p:spPr>
          <a:xfrm rot="21334380">
            <a:off x="5914546" y="3525458"/>
            <a:ext cx="651878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48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48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2360E006-AABB-8EDE-9B5F-A01FBD3A28ED}"/>
              </a:ext>
            </a:extLst>
          </p:cNvPr>
          <p:cNvGrpSpPr/>
          <p:nvPr/>
        </p:nvGrpSpPr>
        <p:grpSpPr>
          <a:xfrm>
            <a:off x="-868808" y="-15125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496F18E3-2A04-F07D-DC19-70137538F4D7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28663164-F4A9-30F3-B9F3-DA61C2B69287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5FDFD91C-05A8-897D-C2B1-6816E38D583D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BEF37F3D-4239-D690-F651-B3FDDDD17B03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994A9AFC-5155-5ACD-9D81-911081ACEBE5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204588F9-87F0-72CD-BBD6-CE480EA29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4BED9C20-D9AC-6F07-C4B7-1FAEFEEA2880}"/>
              </a:ext>
            </a:extLst>
          </p:cNvPr>
          <p:cNvGrpSpPr/>
          <p:nvPr/>
        </p:nvGrpSpPr>
        <p:grpSpPr>
          <a:xfrm>
            <a:off x="-779207" y="-1813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853A204E-2121-75F1-CE8B-F2C1B633ED42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A959F441-A76A-A975-C740-9D60646F893F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0015E806-DCC8-3BB1-D921-5C65121E5DB8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C0D997CC-A237-DA61-DD3C-02A60ECA7EA0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5D995B47-D48A-2D08-A830-1D4961202B01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579FDE6F-C7AB-4E38-B65B-6E6CCDAA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D53AF22E-8815-31C1-E6AC-2B9ED6432290}"/>
              </a:ext>
            </a:extLst>
          </p:cNvPr>
          <p:cNvGrpSpPr/>
          <p:nvPr/>
        </p:nvGrpSpPr>
        <p:grpSpPr>
          <a:xfrm>
            <a:off x="-4628329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A2CB4B73-E115-B3AF-8787-2C7448ECA692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375F4296-6186-9394-BA33-5D8FD71A9B73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A6A13E44-DA37-4086-8652-DDCE5861B956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EB150952-3132-F48B-536C-6E8CCDC2AE4A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F58CB7CC-5459-CD08-1E10-C32B0BF2D957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5F258DBC-2EEC-3559-C7CF-DD7DEED9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EA89097-8E56-F35B-FAF4-B672E5427059}"/>
              </a:ext>
            </a:extLst>
          </p:cNvPr>
          <p:cNvGrpSpPr/>
          <p:nvPr/>
        </p:nvGrpSpPr>
        <p:grpSpPr>
          <a:xfrm>
            <a:off x="-4058899" y="-15125"/>
            <a:ext cx="5244687" cy="6868701"/>
            <a:chOff x="-389644" y="-24387"/>
            <a:chExt cx="5244687" cy="6868701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04F98EE3-D51B-7432-7B7B-F8468827E33C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59FCF983-6197-599D-D2BC-FBF5207F911B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F8CE3D9-B2F1-D088-0DB2-4846BD8F7A22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02317693-0CC2-1363-C366-DAA93A5E3AC9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0FE35E3E-1584-0871-EAEF-D14AD5F90773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0FD0B59C-1B5A-C740-0BF5-1B2484D61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16" name="Eingebuchteter Richtungspfeil 15">
            <a:extLst>
              <a:ext uri="{FF2B5EF4-FFF2-40B4-BE49-F238E27FC236}">
                <a16:creationId xmlns:a16="http://schemas.microsoft.com/office/drawing/2014/main" id="{4773B3C1-B022-5623-D1CB-53824FB52468}"/>
              </a:ext>
            </a:extLst>
          </p:cNvPr>
          <p:cNvSpPr/>
          <p:nvPr/>
        </p:nvSpPr>
        <p:spPr>
          <a:xfrm rot="10800000">
            <a:off x="-10875831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55018583-9D06-CEA9-1949-95D45EE053B2}"/>
              </a:ext>
            </a:extLst>
          </p:cNvPr>
          <p:cNvSpPr/>
          <p:nvPr/>
        </p:nvSpPr>
        <p:spPr>
          <a:xfrm>
            <a:off x="-334250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62C73D7-7109-0B42-D5C4-6D952B36C32A}"/>
              </a:ext>
            </a:extLst>
          </p:cNvPr>
          <p:cNvSpPr txBox="1"/>
          <p:nvPr/>
        </p:nvSpPr>
        <p:spPr>
          <a:xfrm>
            <a:off x="-2558888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396DE3E-DA02-80B7-6B43-78E6F553088D}"/>
              </a:ext>
            </a:extLst>
          </p:cNvPr>
          <p:cNvSpPr txBox="1"/>
          <p:nvPr/>
        </p:nvSpPr>
        <p:spPr>
          <a:xfrm>
            <a:off x="-3057398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20" name="Grafik 19" descr="Münzen Silhouette">
            <a:extLst>
              <a:ext uri="{FF2B5EF4-FFF2-40B4-BE49-F238E27FC236}">
                <a16:creationId xmlns:a16="http://schemas.microsoft.com/office/drawing/2014/main" id="{CBFFF8E3-A142-BF41-6195-C2C7EBC32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652812" y="3948125"/>
            <a:ext cx="2534815" cy="253481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40BE84E-3FFE-B71B-563B-78347FA8F736}"/>
              </a:ext>
            </a:extLst>
          </p:cNvPr>
          <p:cNvSpPr/>
          <p:nvPr/>
        </p:nvSpPr>
        <p:spPr>
          <a:xfrm>
            <a:off x="-9787161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180AAF0-4105-A5A4-620A-25A37BB56C48}"/>
              </a:ext>
            </a:extLst>
          </p:cNvPr>
          <p:cNvSpPr txBox="1"/>
          <p:nvPr/>
        </p:nvSpPr>
        <p:spPr>
          <a:xfrm>
            <a:off x="-2986800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26CEDCA-3EC7-AE6C-AF2E-2B0550AA1151}"/>
              </a:ext>
            </a:extLst>
          </p:cNvPr>
          <p:cNvSpPr txBox="1"/>
          <p:nvPr/>
        </p:nvSpPr>
        <p:spPr>
          <a:xfrm>
            <a:off x="-9928857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3DCC7D6-9740-75E4-45B1-CBE9366BDD33}"/>
              </a:ext>
            </a:extLst>
          </p:cNvPr>
          <p:cNvSpPr txBox="1"/>
          <p:nvPr/>
        </p:nvSpPr>
        <p:spPr>
          <a:xfrm>
            <a:off x="-9569330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999489A-A9F1-93FB-35DD-DDAC2C31BD28}"/>
              </a:ext>
            </a:extLst>
          </p:cNvPr>
          <p:cNvSpPr txBox="1"/>
          <p:nvPr/>
        </p:nvSpPr>
        <p:spPr>
          <a:xfrm>
            <a:off x="-9467305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BD1599C-B5AD-461E-5654-7B6A829CBB35}"/>
              </a:ext>
            </a:extLst>
          </p:cNvPr>
          <p:cNvSpPr txBox="1"/>
          <p:nvPr/>
        </p:nvSpPr>
        <p:spPr>
          <a:xfrm>
            <a:off x="-9467305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5E23F3E1-98D8-BA05-0615-BFE90D68D402}"/>
              </a:ext>
            </a:extLst>
          </p:cNvPr>
          <p:cNvSpPr/>
          <p:nvPr/>
        </p:nvSpPr>
        <p:spPr>
          <a:xfrm rot="16200000">
            <a:off x="-7127943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Dreieck 27">
            <a:extLst>
              <a:ext uri="{FF2B5EF4-FFF2-40B4-BE49-F238E27FC236}">
                <a16:creationId xmlns:a16="http://schemas.microsoft.com/office/drawing/2014/main" id="{EF7A0B85-9CBA-7BF4-7630-E2FD26F3AFA9}"/>
              </a:ext>
            </a:extLst>
          </p:cNvPr>
          <p:cNvSpPr/>
          <p:nvPr/>
        </p:nvSpPr>
        <p:spPr>
          <a:xfrm rot="16200000">
            <a:off x="-13574322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25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B804-9FC1-840C-006D-3F0543831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B7CE6C80-1370-7000-D092-9D3FD7D7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D9093670-29E2-3E1A-B020-05E068B0C365}"/>
              </a:ext>
            </a:extLst>
          </p:cNvPr>
          <p:cNvSpPr/>
          <p:nvPr/>
        </p:nvSpPr>
        <p:spPr>
          <a:xfrm>
            <a:off x="1775141" y="-2012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719A5B5-FC14-A2A8-6F12-00994BC405CF}"/>
              </a:ext>
            </a:extLst>
          </p:cNvPr>
          <p:cNvSpPr/>
          <p:nvPr/>
        </p:nvSpPr>
        <p:spPr>
          <a:xfrm>
            <a:off x="-49040" y="0"/>
            <a:ext cx="122541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414B7837-5EA4-2E86-A128-12D7F525A1EB}"/>
              </a:ext>
            </a:extLst>
          </p:cNvPr>
          <p:cNvSpPr/>
          <p:nvPr/>
        </p:nvSpPr>
        <p:spPr>
          <a:xfrm>
            <a:off x="-49040" y="4403"/>
            <a:ext cx="7064234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C229103-3746-5C4F-23A3-379C489F6053}"/>
              </a:ext>
            </a:extLst>
          </p:cNvPr>
          <p:cNvSpPr txBox="1"/>
          <p:nvPr/>
        </p:nvSpPr>
        <p:spPr>
          <a:xfrm rot="16200000">
            <a:off x="-569061" y="279941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pic>
        <p:nvPicPr>
          <p:cNvPr id="38" name="Grafik 37" descr="Geschichten erzählen mit einfarbiger Füllung">
            <a:extLst>
              <a:ext uri="{FF2B5EF4-FFF2-40B4-BE49-F238E27FC236}">
                <a16:creationId xmlns:a16="http://schemas.microsoft.com/office/drawing/2014/main" id="{8BCD0CBD-FA57-7B16-27D5-7C7A4F597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6264" y="1991978"/>
            <a:ext cx="1515351" cy="1515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4CDEE7D5-0A77-675B-A173-8D4A580707E4}"/>
              </a:ext>
            </a:extLst>
          </p:cNvPr>
          <p:cNvSpPr txBox="1"/>
          <p:nvPr/>
        </p:nvSpPr>
        <p:spPr>
          <a:xfrm>
            <a:off x="6557769" y="2846784"/>
            <a:ext cx="52414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AB2ADE54-67DB-71A6-F089-AA2967A92C72}"/>
              </a:ext>
            </a:extLst>
          </p:cNvPr>
          <p:cNvSpPr/>
          <p:nvPr/>
        </p:nvSpPr>
        <p:spPr>
          <a:xfrm>
            <a:off x="11483162" y="0"/>
            <a:ext cx="721913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DFF623A0-683A-7F1E-1B9C-5FBED1280D91}"/>
              </a:ext>
            </a:extLst>
          </p:cNvPr>
          <p:cNvSpPr/>
          <p:nvPr/>
        </p:nvSpPr>
        <p:spPr>
          <a:xfrm>
            <a:off x="11976634" y="-103225"/>
            <a:ext cx="215364" cy="69964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8CDC83F8-98AB-38F9-2779-BE09355AF158}"/>
              </a:ext>
            </a:extLst>
          </p:cNvPr>
          <p:cNvSpPr txBox="1"/>
          <p:nvPr/>
        </p:nvSpPr>
        <p:spPr>
          <a:xfrm rot="21334380">
            <a:off x="5914546" y="3525458"/>
            <a:ext cx="651878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48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48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5325803-A9C7-BA42-7825-45BEC49DAB0B}"/>
              </a:ext>
            </a:extLst>
          </p:cNvPr>
          <p:cNvGrpSpPr/>
          <p:nvPr/>
        </p:nvGrpSpPr>
        <p:grpSpPr>
          <a:xfrm>
            <a:off x="-899579" y="-15125"/>
            <a:ext cx="7598461" cy="6868701"/>
            <a:chOff x="-533643" y="-17966"/>
            <a:chExt cx="7598461" cy="6868701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018A0385-2448-B30E-37ED-7939F7C3B0B3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4EEA0BEE-6CCC-5003-AD21-D7116CB7287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935D6F4A-D2E9-F6DD-4462-BBE36C1C0303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183A79B3-A2DC-0C38-30A2-9C46A131FDAC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14FCA12-CAB0-30A6-0147-92E003DB87AC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1" name="Grafik 30" descr="Rennflagge Silhouette">
              <a:extLst>
                <a:ext uri="{FF2B5EF4-FFF2-40B4-BE49-F238E27FC236}">
                  <a16:creationId xmlns:a16="http://schemas.microsoft.com/office/drawing/2014/main" id="{1E54A6A6-7A30-3A15-D3FA-2A7A58B54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20EEC4D8-1B64-6C84-D07E-617D71E9D8DC}"/>
              </a:ext>
            </a:extLst>
          </p:cNvPr>
          <p:cNvGrpSpPr/>
          <p:nvPr/>
        </p:nvGrpSpPr>
        <p:grpSpPr>
          <a:xfrm>
            <a:off x="-5142776" y="-1813"/>
            <a:ext cx="6888282" cy="6868701"/>
            <a:chOff x="-453314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3C78D221-5D00-7272-581A-B265ACC78535}"/>
                </a:ext>
              </a:extLst>
            </p:cNvPr>
            <p:cNvGrpSpPr/>
            <p:nvPr/>
          </p:nvGrpSpPr>
          <p:grpSpPr>
            <a:xfrm>
              <a:off x="-453314" y="-19984"/>
              <a:ext cx="6888282" cy="6868701"/>
              <a:chOff x="-4838293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01F62B75-22F1-A241-FAB6-3504C426A132}"/>
                  </a:ext>
                </a:extLst>
              </p:cNvPr>
              <p:cNvSpPr/>
              <p:nvPr/>
            </p:nvSpPr>
            <p:spPr>
              <a:xfrm>
                <a:off x="-4838293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2134010B-E9E5-0F53-D1CB-84FBB0F3EACD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1E3929F5-52A9-3355-C86D-015B4E5151C9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8F9C85BF-D7DA-8EA5-D487-7AB2887682B9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567A1E37-EF10-9966-298D-6606F5E73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9D5D065E-ADEF-4DB7-D17C-274B3BEA99A4}"/>
              </a:ext>
            </a:extLst>
          </p:cNvPr>
          <p:cNvGrpSpPr/>
          <p:nvPr/>
        </p:nvGrpSpPr>
        <p:grpSpPr>
          <a:xfrm>
            <a:off x="-4628970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025DC1C2-6B05-DBBB-C227-B28D38A0435A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DD9AA950-E078-C634-007D-36BB0D5ECF0A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4DE89119-F2D4-3F40-7756-BEBFA15EBFDB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B5A0F96B-0B39-0B40-11D3-4888E65C8F54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40B4E87A-E638-C434-80D6-E67635CE4280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E833EADF-454A-7C6D-EA9E-96C48FFFA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0B3EA5E4-BF13-DB19-D532-D06BA35B367D}"/>
              </a:ext>
            </a:extLst>
          </p:cNvPr>
          <p:cNvGrpSpPr/>
          <p:nvPr/>
        </p:nvGrpSpPr>
        <p:grpSpPr>
          <a:xfrm>
            <a:off x="-4061931" y="-15125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1E39214E-6D56-1EC7-EE47-066079A245A3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37FDEA88-7762-3E48-AB94-63CA5904CE79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AA318DFA-2713-0543-02AB-90B989938416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1DDF242D-AAAF-A2E2-C2C5-B35D04EA0115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B18752FD-43E1-B067-7BDD-5CAECD39E073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B554CE54-9856-3074-ECE6-60B9A9D9F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83" name="Eingebuchteter Richtungspfeil 82">
            <a:extLst>
              <a:ext uri="{FF2B5EF4-FFF2-40B4-BE49-F238E27FC236}">
                <a16:creationId xmlns:a16="http://schemas.microsoft.com/office/drawing/2014/main" id="{207787C2-5492-8CCF-C290-F31E5F74C399}"/>
              </a:ext>
            </a:extLst>
          </p:cNvPr>
          <p:cNvSpPr/>
          <p:nvPr/>
        </p:nvSpPr>
        <p:spPr>
          <a:xfrm rot="10800000">
            <a:off x="-10875831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4" name="Freihandform 83">
            <a:extLst>
              <a:ext uri="{FF2B5EF4-FFF2-40B4-BE49-F238E27FC236}">
                <a16:creationId xmlns:a16="http://schemas.microsoft.com/office/drawing/2014/main" id="{4DF115AC-0F02-DE51-FBAE-31DEA1760FD9}"/>
              </a:ext>
            </a:extLst>
          </p:cNvPr>
          <p:cNvSpPr/>
          <p:nvPr/>
        </p:nvSpPr>
        <p:spPr>
          <a:xfrm>
            <a:off x="-334250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874021DC-48EA-A4FF-0D13-74D9A7F6C1D5}"/>
              </a:ext>
            </a:extLst>
          </p:cNvPr>
          <p:cNvSpPr txBox="1"/>
          <p:nvPr/>
        </p:nvSpPr>
        <p:spPr>
          <a:xfrm>
            <a:off x="-2558888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E854365A-903B-C35E-E083-686B2B1BEB50}"/>
              </a:ext>
            </a:extLst>
          </p:cNvPr>
          <p:cNvSpPr txBox="1"/>
          <p:nvPr/>
        </p:nvSpPr>
        <p:spPr>
          <a:xfrm>
            <a:off x="-3057398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87" name="Grafik 86" descr="Münzen Silhouette">
            <a:extLst>
              <a:ext uri="{FF2B5EF4-FFF2-40B4-BE49-F238E27FC236}">
                <a16:creationId xmlns:a16="http://schemas.microsoft.com/office/drawing/2014/main" id="{9E591A14-F763-2535-41F1-9FE31BA4ED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2652812" y="3948125"/>
            <a:ext cx="2534815" cy="2534815"/>
          </a:xfrm>
          <a:prstGeom prst="rect">
            <a:avLst/>
          </a:prstGeom>
        </p:spPr>
      </p:pic>
      <p:sp>
        <p:nvSpPr>
          <p:cNvPr id="88" name="Rechteck 87">
            <a:extLst>
              <a:ext uri="{FF2B5EF4-FFF2-40B4-BE49-F238E27FC236}">
                <a16:creationId xmlns:a16="http://schemas.microsoft.com/office/drawing/2014/main" id="{80095024-9700-33C9-E42B-0DE17677C8F8}"/>
              </a:ext>
            </a:extLst>
          </p:cNvPr>
          <p:cNvSpPr/>
          <p:nvPr/>
        </p:nvSpPr>
        <p:spPr>
          <a:xfrm>
            <a:off x="-9787161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A0CD05C2-463C-DA8B-9CB4-C342DC67FB59}"/>
              </a:ext>
            </a:extLst>
          </p:cNvPr>
          <p:cNvSpPr txBox="1"/>
          <p:nvPr/>
        </p:nvSpPr>
        <p:spPr>
          <a:xfrm>
            <a:off x="-2986800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0A56307E-68B2-1A53-F7F7-7351B916D23B}"/>
              </a:ext>
            </a:extLst>
          </p:cNvPr>
          <p:cNvSpPr txBox="1"/>
          <p:nvPr/>
        </p:nvSpPr>
        <p:spPr>
          <a:xfrm>
            <a:off x="-9928857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B4A58DFC-378F-9162-A36D-3D29B7518ECC}"/>
              </a:ext>
            </a:extLst>
          </p:cNvPr>
          <p:cNvSpPr txBox="1"/>
          <p:nvPr/>
        </p:nvSpPr>
        <p:spPr>
          <a:xfrm>
            <a:off x="-9569330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FA40E9D1-1616-0F41-5059-C3713B2F778D}"/>
              </a:ext>
            </a:extLst>
          </p:cNvPr>
          <p:cNvSpPr txBox="1"/>
          <p:nvPr/>
        </p:nvSpPr>
        <p:spPr>
          <a:xfrm>
            <a:off x="-9467305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4459F32D-6973-1899-B077-7AAE8FFF4F59}"/>
              </a:ext>
            </a:extLst>
          </p:cNvPr>
          <p:cNvSpPr txBox="1"/>
          <p:nvPr/>
        </p:nvSpPr>
        <p:spPr>
          <a:xfrm>
            <a:off x="-9467305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94" name="Freihandform 93">
            <a:extLst>
              <a:ext uri="{FF2B5EF4-FFF2-40B4-BE49-F238E27FC236}">
                <a16:creationId xmlns:a16="http://schemas.microsoft.com/office/drawing/2014/main" id="{0462F8D4-DA46-8567-F8D6-EDD1825F75B8}"/>
              </a:ext>
            </a:extLst>
          </p:cNvPr>
          <p:cNvSpPr/>
          <p:nvPr/>
        </p:nvSpPr>
        <p:spPr>
          <a:xfrm rot="16200000">
            <a:off x="-7127943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5" name="Dreieck 94">
            <a:extLst>
              <a:ext uri="{FF2B5EF4-FFF2-40B4-BE49-F238E27FC236}">
                <a16:creationId xmlns:a16="http://schemas.microsoft.com/office/drawing/2014/main" id="{EF96CAFD-EF38-366A-44CE-04F9068173D6}"/>
              </a:ext>
            </a:extLst>
          </p:cNvPr>
          <p:cNvSpPr/>
          <p:nvPr/>
        </p:nvSpPr>
        <p:spPr>
          <a:xfrm rot="16200000">
            <a:off x="-13574322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126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BFA8-32EE-4577-F499-F3D0392E9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245763EB-6074-4086-2EDD-282AC8B789E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1B72FB8A-DF06-E39E-B5EA-B00405A7F313}"/>
              </a:ext>
            </a:extLst>
          </p:cNvPr>
          <p:cNvSpPr/>
          <p:nvPr/>
        </p:nvSpPr>
        <p:spPr>
          <a:xfrm>
            <a:off x="1775141" y="-2012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A77BEEEE-65F9-8615-C067-B25F0777AB5D}"/>
              </a:ext>
            </a:extLst>
          </p:cNvPr>
          <p:cNvSpPr/>
          <p:nvPr/>
        </p:nvSpPr>
        <p:spPr>
          <a:xfrm>
            <a:off x="-49040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26248F85-3928-5C89-43FD-A0CD9B08320B}"/>
              </a:ext>
            </a:extLst>
          </p:cNvPr>
          <p:cNvSpPr/>
          <p:nvPr/>
        </p:nvSpPr>
        <p:spPr>
          <a:xfrm>
            <a:off x="12685469" y="0"/>
            <a:ext cx="396085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 descr="Geschichten erzählen mit einfarbiger Füllung">
            <a:extLst>
              <a:ext uri="{FF2B5EF4-FFF2-40B4-BE49-F238E27FC236}">
                <a16:creationId xmlns:a16="http://schemas.microsoft.com/office/drawing/2014/main" id="{1DF7BC14-7047-277D-B441-5F7C049B3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39852" y="1991978"/>
            <a:ext cx="1515351" cy="1515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F42DD792-F310-4D52-A415-2B7D02B063F2}"/>
              </a:ext>
            </a:extLst>
          </p:cNvPr>
          <p:cNvSpPr txBox="1"/>
          <p:nvPr/>
        </p:nvSpPr>
        <p:spPr>
          <a:xfrm>
            <a:off x="11981357" y="2846784"/>
            <a:ext cx="52414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3B013B52-6586-EDAF-90B2-45CB2C8CAD8D}"/>
              </a:ext>
            </a:extLst>
          </p:cNvPr>
          <p:cNvSpPr/>
          <p:nvPr/>
        </p:nvSpPr>
        <p:spPr>
          <a:xfrm>
            <a:off x="16906750" y="0"/>
            <a:ext cx="721913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7462AD27-E9C4-64C1-8EA1-C037895B7A30}"/>
              </a:ext>
            </a:extLst>
          </p:cNvPr>
          <p:cNvSpPr/>
          <p:nvPr/>
        </p:nvSpPr>
        <p:spPr>
          <a:xfrm>
            <a:off x="17400222" y="-103225"/>
            <a:ext cx="215364" cy="69964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4DBD233D-200E-4EAC-D3C0-F8150E9B141D}"/>
              </a:ext>
            </a:extLst>
          </p:cNvPr>
          <p:cNvSpPr txBox="1"/>
          <p:nvPr/>
        </p:nvSpPr>
        <p:spPr>
          <a:xfrm rot="21334380">
            <a:off x="11338134" y="3525458"/>
            <a:ext cx="651878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48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48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4211D07-1B6B-A872-BA78-64468C805E33}"/>
              </a:ext>
            </a:extLst>
          </p:cNvPr>
          <p:cNvSpPr txBox="1"/>
          <p:nvPr/>
        </p:nvSpPr>
        <p:spPr>
          <a:xfrm rot="16200000">
            <a:off x="-569061" y="279941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B629F2A3-400B-7DA5-7191-2F9A0F7C8FC2}"/>
              </a:ext>
            </a:extLst>
          </p:cNvPr>
          <p:cNvGrpSpPr/>
          <p:nvPr/>
        </p:nvGrpSpPr>
        <p:grpSpPr>
          <a:xfrm>
            <a:off x="-5638657" y="-15125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75EDB95A-9ECF-6B11-7E9A-36FB82A25F48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A634B3B9-C721-BDED-E27C-C192C089A91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55030585-6C5F-90E0-7842-3154919A8922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9446E5EB-9160-EBF9-0596-01D0214C9190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FFC88D10-B452-3E18-EBFD-291C4933737C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FBD4E6C1-5FE3-E6D8-6F96-A3ADB5901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CF18E9D8-9384-18AB-0F81-CDCB5964835A}"/>
              </a:ext>
            </a:extLst>
          </p:cNvPr>
          <p:cNvGrpSpPr/>
          <p:nvPr/>
        </p:nvGrpSpPr>
        <p:grpSpPr>
          <a:xfrm>
            <a:off x="-5171727" y="-1813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76E8AD9A-7DA5-0E2A-5392-32DD352BCD9E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80D95679-4B26-4E78-0126-4E8D4DF8EF38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2DF44C79-D666-7698-7904-D6EF995BF542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5A4B2635-E2E7-38B1-4E40-E5237D201D1A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0EFD58BC-743B-9AB2-7290-D8DB3BA4CEF7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2BE70484-136A-F25A-2CD3-A900196A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D26206FA-DC60-569A-8009-66E05BBFF4C6}"/>
              </a:ext>
            </a:extLst>
          </p:cNvPr>
          <p:cNvGrpSpPr/>
          <p:nvPr/>
        </p:nvGrpSpPr>
        <p:grpSpPr>
          <a:xfrm>
            <a:off x="-4626779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9834946A-DF7E-13BB-08C6-DE8A3DD6DA22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59FC028D-835D-3007-C131-33167230DBB4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EF1DF2DB-1B3C-2278-AB26-C763DF6086BB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5B1C6D5A-5106-B779-FFA6-9B4C76E5D686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C9173ECF-890D-CBD5-B48E-4EE178DD6517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A18F92F1-4495-EE28-4A40-DCA25F3DE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7BC4465F-A1E5-B187-1057-343F1420A3D5}"/>
              </a:ext>
            </a:extLst>
          </p:cNvPr>
          <p:cNvGrpSpPr/>
          <p:nvPr/>
        </p:nvGrpSpPr>
        <p:grpSpPr>
          <a:xfrm>
            <a:off x="-4057415" y="-15125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0A88CE20-2C70-A333-2E03-78F63A2409FE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7E951B55-0B3A-D437-7840-754B362A3492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9E1305D8-067E-8E28-3BF5-97B641F9288A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223F7927-8F2B-2CBA-791C-A9456D20A408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9445B681-D60B-722A-DCEF-CF924F0BD14E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5A223A7D-47A2-A7CF-F053-4ECFFE331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08" name="Eingebuchteter Richtungspfeil 307">
            <a:extLst>
              <a:ext uri="{FF2B5EF4-FFF2-40B4-BE49-F238E27FC236}">
                <a16:creationId xmlns:a16="http://schemas.microsoft.com/office/drawing/2014/main" id="{55687C73-FDFE-49DD-A6B5-978A2C3AD778}"/>
              </a:ext>
            </a:extLst>
          </p:cNvPr>
          <p:cNvSpPr/>
          <p:nvPr/>
        </p:nvSpPr>
        <p:spPr>
          <a:xfrm rot="10800000">
            <a:off x="-10875831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9" name="Freihandform 308">
            <a:extLst>
              <a:ext uri="{FF2B5EF4-FFF2-40B4-BE49-F238E27FC236}">
                <a16:creationId xmlns:a16="http://schemas.microsoft.com/office/drawing/2014/main" id="{CEF114AF-974A-9035-0AE8-739D56282CCB}"/>
              </a:ext>
            </a:extLst>
          </p:cNvPr>
          <p:cNvSpPr/>
          <p:nvPr/>
        </p:nvSpPr>
        <p:spPr>
          <a:xfrm>
            <a:off x="-334250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310" name="Textfeld 309">
            <a:extLst>
              <a:ext uri="{FF2B5EF4-FFF2-40B4-BE49-F238E27FC236}">
                <a16:creationId xmlns:a16="http://schemas.microsoft.com/office/drawing/2014/main" id="{8FC9593B-8BF8-EB3E-9E1F-2526E6A7C220}"/>
              </a:ext>
            </a:extLst>
          </p:cNvPr>
          <p:cNvSpPr txBox="1"/>
          <p:nvPr/>
        </p:nvSpPr>
        <p:spPr>
          <a:xfrm>
            <a:off x="-2558888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311" name="Textfeld 310">
            <a:extLst>
              <a:ext uri="{FF2B5EF4-FFF2-40B4-BE49-F238E27FC236}">
                <a16:creationId xmlns:a16="http://schemas.microsoft.com/office/drawing/2014/main" id="{A3E67BAB-8579-9B35-1892-2E0B9129B69A}"/>
              </a:ext>
            </a:extLst>
          </p:cNvPr>
          <p:cNvSpPr txBox="1"/>
          <p:nvPr/>
        </p:nvSpPr>
        <p:spPr>
          <a:xfrm>
            <a:off x="-3057398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312" name="Grafik 311" descr="Münzen Silhouette">
            <a:extLst>
              <a:ext uri="{FF2B5EF4-FFF2-40B4-BE49-F238E27FC236}">
                <a16:creationId xmlns:a16="http://schemas.microsoft.com/office/drawing/2014/main" id="{713D67E6-0048-2CC6-B5BD-385CA530C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2652812" y="3948125"/>
            <a:ext cx="2534815" cy="2534815"/>
          </a:xfrm>
          <a:prstGeom prst="rect">
            <a:avLst/>
          </a:prstGeom>
        </p:spPr>
      </p:pic>
      <p:sp>
        <p:nvSpPr>
          <p:cNvPr id="313" name="Rechteck 312">
            <a:extLst>
              <a:ext uri="{FF2B5EF4-FFF2-40B4-BE49-F238E27FC236}">
                <a16:creationId xmlns:a16="http://schemas.microsoft.com/office/drawing/2014/main" id="{DF44F08A-0FF5-7B23-43B5-4552226C18B3}"/>
              </a:ext>
            </a:extLst>
          </p:cNvPr>
          <p:cNvSpPr/>
          <p:nvPr/>
        </p:nvSpPr>
        <p:spPr>
          <a:xfrm>
            <a:off x="-9787161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4" name="Textfeld 313">
            <a:extLst>
              <a:ext uri="{FF2B5EF4-FFF2-40B4-BE49-F238E27FC236}">
                <a16:creationId xmlns:a16="http://schemas.microsoft.com/office/drawing/2014/main" id="{7F770F8D-BCBD-2A61-50D1-D448973750C6}"/>
              </a:ext>
            </a:extLst>
          </p:cNvPr>
          <p:cNvSpPr txBox="1"/>
          <p:nvPr/>
        </p:nvSpPr>
        <p:spPr>
          <a:xfrm>
            <a:off x="-2986800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315" name="Textfeld 314">
            <a:extLst>
              <a:ext uri="{FF2B5EF4-FFF2-40B4-BE49-F238E27FC236}">
                <a16:creationId xmlns:a16="http://schemas.microsoft.com/office/drawing/2014/main" id="{46250263-5928-F7D7-387B-0113C4901C2C}"/>
              </a:ext>
            </a:extLst>
          </p:cNvPr>
          <p:cNvSpPr txBox="1"/>
          <p:nvPr/>
        </p:nvSpPr>
        <p:spPr>
          <a:xfrm>
            <a:off x="-9928857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316" name="Textfeld 315">
            <a:extLst>
              <a:ext uri="{FF2B5EF4-FFF2-40B4-BE49-F238E27FC236}">
                <a16:creationId xmlns:a16="http://schemas.microsoft.com/office/drawing/2014/main" id="{AF4BB89A-876B-FE64-D339-025BDB60234F}"/>
              </a:ext>
            </a:extLst>
          </p:cNvPr>
          <p:cNvSpPr txBox="1"/>
          <p:nvPr/>
        </p:nvSpPr>
        <p:spPr>
          <a:xfrm>
            <a:off x="-9569330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317" name="Textfeld 316">
            <a:extLst>
              <a:ext uri="{FF2B5EF4-FFF2-40B4-BE49-F238E27FC236}">
                <a16:creationId xmlns:a16="http://schemas.microsoft.com/office/drawing/2014/main" id="{31FEB878-6969-882A-E4D7-F92C707DA1B2}"/>
              </a:ext>
            </a:extLst>
          </p:cNvPr>
          <p:cNvSpPr txBox="1"/>
          <p:nvPr/>
        </p:nvSpPr>
        <p:spPr>
          <a:xfrm>
            <a:off x="-9467305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318" name="Textfeld 317">
            <a:extLst>
              <a:ext uri="{FF2B5EF4-FFF2-40B4-BE49-F238E27FC236}">
                <a16:creationId xmlns:a16="http://schemas.microsoft.com/office/drawing/2014/main" id="{A82EC789-4370-E611-6CA8-78CD4A924680}"/>
              </a:ext>
            </a:extLst>
          </p:cNvPr>
          <p:cNvSpPr txBox="1"/>
          <p:nvPr/>
        </p:nvSpPr>
        <p:spPr>
          <a:xfrm>
            <a:off x="-9467305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319" name="Freihandform 318">
            <a:extLst>
              <a:ext uri="{FF2B5EF4-FFF2-40B4-BE49-F238E27FC236}">
                <a16:creationId xmlns:a16="http://schemas.microsoft.com/office/drawing/2014/main" id="{BA9E763B-1335-7AF9-E46A-013CE9E7D987}"/>
              </a:ext>
            </a:extLst>
          </p:cNvPr>
          <p:cNvSpPr/>
          <p:nvPr/>
        </p:nvSpPr>
        <p:spPr>
          <a:xfrm rot="16200000">
            <a:off x="-7127943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0" name="Dreieck 319">
            <a:extLst>
              <a:ext uri="{FF2B5EF4-FFF2-40B4-BE49-F238E27FC236}">
                <a16:creationId xmlns:a16="http://schemas.microsoft.com/office/drawing/2014/main" id="{3C932A07-C910-3207-9AAC-50C1272B5A1B}"/>
              </a:ext>
            </a:extLst>
          </p:cNvPr>
          <p:cNvSpPr/>
          <p:nvPr/>
        </p:nvSpPr>
        <p:spPr>
          <a:xfrm rot="16200000">
            <a:off x="-13574322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01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EA4F1-04E5-3A74-3071-C4BE1DDD7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03B8ED8B-2F77-0B4B-A746-CA445FA6CF0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FB54A6A6-25E2-BB96-FE00-850542C2A4AA}"/>
              </a:ext>
            </a:extLst>
          </p:cNvPr>
          <p:cNvSpPr/>
          <p:nvPr/>
        </p:nvSpPr>
        <p:spPr>
          <a:xfrm>
            <a:off x="3773862" y="-2012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5DB36B98-80CC-C591-71DA-05B057ABC86A}"/>
              </a:ext>
            </a:extLst>
          </p:cNvPr>
          <p:cNvSpPr/>
          <p:nvPr/>
        </p:nvSpPr>
        <p:spPr>
          <a:xfrm>
            <a:off x="2019052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247A88B-FCF1-1CD4-4450-73E737F69F94}"/>
              </a:ext>
            </a:extLst>
          </p:cNvPr>
          <p:cNvSpPr txBox="1"/>
          <p:nvPr/>
        </p:nvSpPr>
        <p:spPr>
          <a:xfrm rot="16200000">
            <a:off x="1495986" y="279941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D5137AC3-CAE8-9DED-8FF0-8B9D764D8840}"/>
              </a:ext>
            </a:extLst>
          </p:cNvPr>
          <p:cNvGrpSpPr/>
          <p:nvPr/>
        </p:nvGrpSpPr>
        <p:grpSpPr>
          <a:xfrm>
            <a:off x="-5363557" y="-15125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42EC64AD-390A-A0E5-BD33-A55A07920EC9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BFF0FDB0-3F76-D103-4178-2D6BA0F99FC0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3B185B55-BC2D-CD72-05F1-B956F7740A9A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C936C2CB-E2C5-EFD3-E83D-70187B990ABA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AA77C956-07C8-259C-0431-5D0EE624DC2D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C6A210F9-EBA5-5870-8E48-02DA553F4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99A8520E-47E1-A7E6-1F9D-80945D0C7DD0}"/>
              </a:ext>
            </a:extLst>
          </p:cNvPr>
          <p:cNvGrpSpPr/>
          <p:nvPr/>
        </p:nvGrpSpPr>
        <p:grpSpPr>
          <a:xfrm>
            <a:off x="-4965591" y="-1813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A86F6174-AF96-8342-5BCD-479B592BC01C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52850FA7-8F60-15FC-9E3F-D863AE59DF2D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6539E0BF-6E9D-8B89-C29A-28BA04B8042E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4E57B3B0-84E1-DCB9-6B36-13927F94F0FA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D34AE081-B54F-11D7-EE44-EF5107646112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D4766FE1-406C-2F4E-6BE3-56A71FC7D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AF309BEE-80DF-6F9D-7B24-D26BD66229BA}"/>
              </a:ext>
            </a:extLst>
          </p:cNvPr>
          <p:cNvGrpSpPr/>
          <p:nvPr/>
        </p:nvGrpSpPr>
        <p:grpSpPr>
          <a:xfrm>
            <a:off x="-4512136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19A1B3EC-CFAF-4DB3-474B-9A51ECC78326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5543F3F3-4B3F-37C3-6D81-6404DE7AC37F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2F0BB0AB-F85A-376E-6A87-DF7E523E2BBB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A87E8A4F-586A-0B1A-EE13-9EA82C4F3F91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129FABDB-B05E-8356-676D-DF98ECD7F32C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C4A8C36C-B801-01F5-CE9D-98FF13C00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1CD932C3-51F5-A7A2-A665-A3100DA160F6}"/>
              </a:ext>
            </a:extLst>
          </p:cNvPr>
          <p:cNvGrpSpPr/>
          <p:nvPr/>
        </p:nvGrpSpPr>
        <p:grpSpPr>
          <a:xfrm>
            <a:off x="-4097457" y="-15125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3B266707-0833-7821-3662-F1FC5FDA3F20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3D837EED-C6A6-8C34-6AB7-0F8FDD59C250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2C39D132-2BCC-EA52-02BB-8F84D5811822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15C54C4D-8FC6-F225-451F-A840544C6AB7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98834022-5110-315F-B142-9AE06D17836E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77991333-A6BA-B2B9-F643-D1D3F1092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278" name="Eingebuchteter Richtungspfeil 277">
            <a:extLst>
              <a:ext uri="{FF2B5EF4-FFF2-40B4-BE49-F238E27FC236}">
                <a16:creationId xmlns:a16="http://schemas.microsoft.com/office/drawing/2014/main" id="{7C83865A-84EC-0D71-F41C-C0AB1221818D}"/>
              </a:ext>
            </a:extLst>
          </p:cNvPr>
          <p:cNvSpPr/>
          <p:nvPr/>
        </p:nvSpPr>
        <p:spPr>
          <a:xfrm rot="10800000">
            <a:off x="-7478319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9" name="Freihandform 278">
            <a:extLst>
              <a:ext uri="{FF2B5EF4-FFF2-40B4-BE49-F238E27FC236}">
                <a16:creationId xmlns:a16="http://schemas.microsoft.com/office/drawing/2014/main" id="{B1A50E5D-3F61-B6FF-8B48-70A955D41B02}"/>
              </a:ext>
            </a:extLst>
          </p:cNvPr>
          <p:cNvSpPr/>
          <p:nvPr/>
        </p:nvSpPr>
        <p:spPr>
          <a:xfrm>
            <a:off x="55012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80" name="Textfeld 279">
            <a:extLst>
              <a:ext uri="{FF2B5EF4-FFF2-40B4-BE49-F238E27FC236}">
                <a16:creationId xmlns:a16="http://schemas.microsoft.com/office/drawing/2014/main" id="{3E486809-A2B1-AD67-7208-F39935855144}"/>
              </a:ext>
            </a:extLst>
          </p:cNvPr>
          <p:cNvSpPr txBox="1"/>
          <p:nvPr/>
        </p:nvSpPr>
        <p:spPr>
          <a:xfrm>
            <a:off x="838624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281" name="Textfeld 280">
            <a:extLst>
              <a:ext uri="{FF2B5EF4-FFF2-40B4-BE49-F238E27FC236}">
                <a16:creationId xmlns:a16="http://schemas.microsoft.com/office/drawing/2014/main" id="{0F9AF897-A3F1-6035-1B91-04F2F13BEDA8}"/>
              </a:ext>
            </a:extLst>
          </p:cNvPr>
          <p:cNvSpPr txBox="1"/>
          <p:nvPr/>
        </p:nvSpPr>
        <p:spPr>
          <a:xfrm>
            <a:off x="340114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282" name="Grafik 281" descr="Münzen Silhouette">
            <a:extLst>
              <a:ext uri="{FF2B5EF4-FFF2-40B4-BE49-F238E27FC236}">
                <a16:creationId xmlns:a16="http://schemas.microsoft.com/office/drawing/2014/main" id="{DC86C451-3490-930A-8829-869DA0C428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4700" y="3948125"/>
            <a:ext cx="2534815" cy="2534815"/>
          </a:xfrm>
          <a:prstGeom prst="rect">
            <a:avLst/>
          </a:prstGeom>
        </p:spPr>
      </p:pic>
      <p:sp>
        <p:nvSpPr>
          <p:cNvPr id="283" name="Rechteck 282">
            <a:extLst>
              <a:ext uri="{FF2B5EF4-FFF2-40B4-BE49-F238E27FC236}">
                <a16:creationId xmlns:a16="http://schemas.microsoft.com/office/drawing/2014/main" id="{B8FDD2F6-32BE-8A3F-E9B4-669DFD21EEA8}"/>
              </a:ext>
            </a:extLst>
          </p:cNvPr>
          <p:cNvSpPr/>
          <p:nvPr/>
        </p:nvSpPr>
        <p:spPr>
          <a:xfrm>
            <a:off x="-6389649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4" name="Textfeld 283">
            <a:extLst>
              <a:ext uri="{FF2B5EF4-FFF2-40B4-BE49-F238E27FC236}">
                <a16:creationId xmlns:a16="http://schemas.microsoft.com/office/drawing/2014/main" id="{4123A81D-54F4-8E3D-2032-47825B874807}"/>
              </a:ext>
            </a:extLst>
          </p:cNvPr>
          <p:cNvSpPr txBox="1"/>
          <p:nvPr/>
        </p:nvSpPr>
        <p:spPr>
          <a:xfrm>
            <a:off x="410712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285" name="Textfeld 284">
            <a:extLst>
              <a:ext uri="{FF2B5EF4-FFF2-40B4-BE49-F238E27FC236}">
                <a16:creationId xmlns:a16="http://schemas.microsoft.com/office/drawing/2014/main" id="{3B755529-FE85-1E27-13FA-784B9EEC3D59}"/>
              </a:ext>
            </a:extLst>
          </p:cNvPr>
          <p:cNvSpPr txBox="1"/>
          <p:nvPr/>
        </p:nvSpPr>
        <p:spPr>
          <a:xfrm>
            <a:off x="-6531345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286" name="Textfeld 285">
            <a:extLst>
              <a:ext uri="{FF2B5EF4-FFF2-40B4-BE49-F238E27FC236}">
                <a16:creationId xmlns:a16="http://schemas.microsoft.com/office/drawing/2014/main" id="{99973C17-3701-A5FF-8B54-04D10F3AB9FD}"/>
              </a:ext>
            </a:extLst>
          </p:cNvPr>
          <p:cNvSpPr txBox="1"/>
          <p:nvPr/>
        </p:nvSpPr>
        <p:spPr>
          <a:xfrm>
            <a:off x="-6171818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287" name="Textfeld 286">
            <a:extLst>
              <a:ext uri="{FF2B5EF4-FFF2-40B4-BE49-F238E27FC236}">
                <a16:creationId xmlns:a16="http://schemas.microsoft.com/office/drawing/2014/main" id="{DA6A8F4A-F94F-24E1-653F-51CE181102B2}"/>
              </a:ext>
            </a:extLst>
          </p:cNvPr>
          <p:cNvSpPr txBox="1"/>
          <p:nvPr/>
        </p:nvSpPr>
        <p:spPr>
          <a:xfrm>
            <a:off x="-6069793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288" name="Textfeld 287">
            <a:extLst>
              <a:ext uri="{FF2B5EF4-FFF2-40B4-BE49-F238E27FC236}">
                <a16:creationId xmlns:a16="http://schemas.microsoft.com/office/drawing/2014/main" id="{0ACA988F-963E-38DA-6292-1B7C902CD013}"/>
              </a:ext>
            </a:extLst>
          </p:cNvPr>
          <p:cNvSpPr txBox="1"/>
          <p:nvPr/>
        </p:nvSpPr>
        <p:spPr>
          <a:xfrm>
            <a:off x="-6069793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289" name="Freihandform 288">
            <a:extLst>
              <a:ext uri="{FF2B5EF4-FFF2-40B4-BE49-F238E27FC236}">
                <a16:creationId xmlns:a16="http://schemas.microsoft.com/office/drawing/2014/main" id="{02A95571-07E0-6FC4-2AF8-17858B5D7007}"/>
              </a:ext>
            </a:extLst>
          </p:cNvPr>
          <p:cNvSpPr/>
          <p:nvPr/>
        </p:nvSpPr>
        <p:spPr>
          <a:xfrm rot="16200000">
            <a:off x="-3730431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90" name="Dreieck 289">
            <a:extLst>
              <a:ext uri="{FF2B5EF4-FFF2-40B4-BE49-F238E27FC236}">
                <a16:creationId xmlns:a16="http://schemas.microsoft.com/office/drawing/2014/main" id="{7B8AA6E0-37C1-EF02-2C0E-8DA6978069FD}"/>
              </a:ext>
            </a:extLst>
          </p:cNvPr>
          <p:cNvSpPr/>
          <p:nvPr/>
        </p:nvSpPr>
        <p:spPr>
          <a:xfrm rot="16200000">
            <a:off x="-10176810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1" name="Gruppieren 290">
            <a:extLst>
              <a:ext uri="{FF2B5EF4-FFF2-40B4-BE49-F238E27FC236}">
                <a16:creationId xmlns:a16="http://schemas.microsoft.com/office/drawing/2014/main" id="{55912B24-C87A-94B3-0C43-5EB50A7361EA}"/>
              </a:ext>
            </a:extLst>
          </p:cNvPr>
          <p:cNvGrpSpPr/>
          <p:nvPr/>
        </p:nvGrpSpPr>
        <p:grpSpPr>
          <a:xfrm>
            <a:off x="-14422356" y="-1813"/>
            <a:ext cx="7329414" cy="6901477"/>
            <a:chOff x="-11391055" y="-1813"/>
            <a:chExt cx="7329414" cy="6901477"/>
          </a:xfrm>
        </p:grpSpPr>
        <p:sp>
          <p:nvSpPr>
            <p:cNvPr id="292" name="Freihandform 291">
              <a:extLst>
                <a:ext uri="{FF2B5EF4-FFF2-40B4-BE49-F238E27FC236}">
                  <a16:creationId xmlns:a16="http://schemas.microsoft.com/office/drawing/2014/main" id="{EE1E0CA0-6949-9AE4-EA3F-D26A1A14AC57}"/>
                </a:ext>
              </a:extLst>
            </p:cNvPr>
            <p:cNvSpPr/>
            <p:nvPr/>
          </p:nvSpPr>
          <p:spPr>
            <a:xfrm>
              <a:off x="-11391055" y="2037"/>
              <a:ext cx="6434005" cy="6897627"/>
            </a:xfrm>
            <a:custGeom>
              <a:avLst/>
              <a:gdLst>
                <a:gd name="connsiteX0" fmla="*/ 6822 w 6434005"/>
                <a:gd name="connsiteY0" fmla="*/ 3268314 h 6897627"/>
                <a:gd name="connsiteX1" fmla="*/ 5650 w 6434005"/>
                <a:gd name="connsiteY1" fmla="*/ 3267634 h 6897627"/>
                <a:gd name="connsiteX2" fmla="*/ 6822 w 6434005"/>
                <a:gd name="connsiteY2" fmla="*/ 3266954 h 6897627"/>
                <a:gd name="connsiteX3" fmla="*/ 12194 w 6434005"/>
                <a:gd name="connsiteY3" fmla="*/ 4578433 h 6897627"/>
                <a:gd name="connsiteX4" fmla="*/ 0 w 6434005"/>
                <a:gd name="connsiteY4" fmla="*/ 4571361 h 6897627"/>
                <a:gd name="connsiteX5" fmla="*/ 0 w 6434005"/>
                <a:gd name="connsiteY5" fmla="*/ 4567232 h 6897627"/>
                <a:gd name="connsiteX6" fmla="*/ 12194 w 6434005"/>
                <a:gd name="connsiteY6" fmla="*/ 4560160 h 6897627"/>
                <a:gd name="connsiteX7" fmla="*/ 14880 w 6434005"/>
                <a:gd name="connsiteY7" fmla="*/ 4579991 h 6897627"/>
                <a:gd name="connsiteX8" fmla="*/ 12325 w 6434005"/>
                <a:gd name="connsiteY8" fmla="*/ 4578510 h 6897627"/>
                <a:gd name="connsiteX9" fmla="*/ 14880 w 6434005"/>
                <a:gd name="connsiteY9" fmla="*/ 4577028 h 6897627"/>
                <a:gd name="connsiteX10" fmla="*/ 6434005 w 6434005"/>
                <a:gd name="connsiteY10" fmla="*/ 6897627 h 6897627"/>
                <a:gd name="connsiteX11" fmla="*/ 489176 w 6434005"/>
                <a:gd name="connsiteY11" fmla="*/ 6897627 h 6897627"/>
                <a:gd name="connsiteX12" fmla="*/ 565770 w 6434005"/>
                <a:gd name="connsiteY12" fmla="*/ 6853203 h 6897627"/>
                <a:gd name="connsiteX13" fmla="*/ 2029 w 6434005"/>
                <a:gd name="connsiteY13" fmla="*/ 6526232 h 6897627"/>
                <a:gd name="connsiteX14" fmla="*/ 574534 w 6434005"/>
                <a:gd name="connsiteY14" fmla="*/ 6194180 h 6897627"/>
                <a:gd name="connsiteX15" fmla="*/ 9400 w 6434005"/>
                <a:gd name="connsiteY15" fmla="*/ 5866401 h 6897627"/>
                <a:gd name="connsiteX16" fmla="*/ 571848 w 6434005"/>
                <a:gd name="connsiteY16" fmla="*/ 5540182 h 6897627"/>
                <a:gd name="connsiteX17" fmla="*/ 28194 w 6434005"/>
                <a:gd name="connsiteY17" fmla="*/ 5224862 h 6897627"/>
                <a:gd name="connsiteX18" fmla="*/ 589822 w 6434005"/>
                <a:gd name="connsiteY18" fmla="*/ 4899118 h 6897627"/>
                <a:gd name="connsiteX19" fmla="*/ 24688 w 6434005"/>
                <a:gd name="connsiteY19" fmla="*/ 4571339 h 6897627"/>
                <a:gd name="connsiteX20" fmla="*/ 587136 w 6434005"/>
                <a:gd name="connsiteY20" fmla="*/ 4245120 h 6897627"/>
                <a:gd name="connsiteX21" fmla="*/ 27701 w 6434005"/>
                <a:gd name="connsiteY21" fmla="*/ 3920646 h 6897627"/>
                <a:gd name="connsiteX22" fmla="*/ 584450 w 6434005"/>
                <a:gd name="connsiteY22" fmla="*/ 3597732 h 6897627"/>
                <a:gd name="connsiteX23" fmla="*/ 19316 w 6434005"/>
                <a:gd name="connsiteY23" fmla="*/ 3269955 h 6897627"/>
                <a:gd name="connsiteX24" fmla="*/ 581764 w 6434005"/>
                <a:gd name="connsiteY24" fmla="*/ 2943735 h 6897627"/>
                <a:gd name="connsiteX25" fmla="*/ 572931 w 6434005"/>
                <a:gd name="connsiteY25" fmla="*/ 2938612 h 6897627"/>
                <a:gd name="connsiteX26" fmla="*/ 574346 w 6434005"/>
                <a:gd name="connsiteY26" fmla="*/ 2937791 h 6897627"/>
                <a:gd name="connsiteX27" fmla="*/ 23885 w 6434005"/>
                <a:gd name="connsiteY27" fmla="*/ 2618524 h 6897627"/>
                <a:gd name="connsiteX28" fmla="*/ 568457 w 6434005"/>
                <a:gd name="connsiteY28" fmla="*/ 2302672 h 6897627"/>
                <a:gd name="connsiteX29" fmla="*/ 3323 w 6434005"/>
                <a:gd name="connsiteY29" fmla="*/ 1974894 h 6897627"/>
                <a:gd name="connsiteX30" fmla="*/ 565771 w 6434005"/>
                <a:gd name="connsiteY30" fmla="*/ 1648675 h 6897627"/>
                <a:gd name="connsiteX31" fmla="*/ 8665 w 6434005"/>
                <a:gd name="connsiteY31" fmla="*/ 1325553 h 6897627"/>
                <a:gd name="connsiteX32" fmla="*/ 565772 w 6434005"/>
                <a:gd name="connsiteY32" fmla="*/ 1002430 h 6897627"/>
                <a:gd name="connsiteX33" fmla="*/ 638 w 6434005"/>
                <a:gd name="connsiteY33" fmla="*/ 674652 h 6897627"/>
                <a:gd name="connsiteX34" fmla="*/ 563086 w 6434005"/>
                <a:gd name="connsiteY34" fmla="*/ 348433 h 6897627"/>
                <a:gd name="connsiteX35" fmla="*/ 0 w 6434005"/>
                <a:gd name="connsiteY35" fmla="*/ 21842 h 6897627"/>
                <a:gd name="connsiteX36" fmla="*/ 0 w 6434005"/>
                <a:gd name="connsiteY36" fmla="*/ 0 h 6897627"/>
                <a:gd name="connsiteX37" fmla="*/ 6434005 w 6434005"/>
                <a:gd name="connsiteY37" fmla="*/ 0 h 68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34005" h="6897627">
                  <a:moveTo>
                    <a:pt x="6822" y="3268314"/>
                  </a:moveTo>
                  <a:lnTo>
                    <a:pt x="5650" y="3267634"/>
                  </a:lnTo>
                  <a:lnTo>
                    <a:pt x="6822" y="3266954"/>
                  </a:lnTo>
                  <a:close/>
                  <a:moveTo>
                    <a:pt x="12194" y="4578433"/>
                  </a:moveTo>
                  <a:lnTo>
                    <a:pt x="0" y="4571361"/>
                  </a:lnTo>
                  <a:lnTo>
                    <a:pt x="0" y="4567232"/>
                  </a:lnTo>
                  <a:lnTo>
                    <a:pt x="12194" y="4560160"/>
                  </a:lnTo>
                  <a:close/>
                  <a:moveTo>
                    <a:pt x="14880" y="4579991"/>
                  </a:moveTo>
                  <a:lnTo>
                    <a:pt x="12325" y="4578510"/>
                  </a:lnTo>
                  <a:lnTo>
                    <a:pt x="14880" y="4577028"/>
                  </a:lnTo>
                  <a:close/>
                  <a:moveTo>
                    <a:pt x="6434005" y="6897627"/>
                  </a:moveTo>
                  <a:lnTo>
                    <a:pt x="489176" y="6897627"/>
                  </a:lnTo>
                  <a:lnTo>
                    <a:pt x="565770" y="6853203"/>
                  </a:lnTo>
                  <a:lnTo>
                    <a:pt x="2029" y="6526232"/>
                  </a:lnTo>
                  <a:lnTo>
                    <a:pt x="574534" y="6194180"/>
                  </a:lnTo>
                  <a:lnTo>
                    <a:pt x="9400" y="5866401"/>
                  </a:lnTo>
                  <a:lnTo>
                    <a:pt x="571848" y="5540182"/>
                  </a:lnTo>
                  <a:lnTo>
                    <a:pt x="28194" y="5224862"/>
                  </a:lnTo>
                  <a:lnTo>
                    <a:pt x="589822" y="4899118"/>
                  </a:lnTo>
                  <a:lnTo>
                    <a:pt x="24688" y="4571339"/>
                  </a:lnTo>
                  <a:lnTo>
                    <a:pt x="587136" y="4245120"/>
                  </a:lnTo>
                  <a:lnTo>
                    <a:pt x="27701" y="3920646"/>
                  </a:lnTo>
                  <a:lnTo>
                    <a:pt x="584450" y="3597732"/>
                  </a:lnTo>
                  <a:lnTo>
                    <a:pt x="19316" y="3269955"/>
                  </a:lnTo>
                  <a:lnTo>
                    <a:pt x="581764" y="2943735"/>
                  </a:lnTo>
                  <a:lnTo>
                    <a:pt x="572931" y="2938612"/>
                  </a:lnTo>
                  <a:lnTo>
                    <a:pt x="574346" y="2937791"/>
                  </a:lnTo>
                  <a:lnTo>
                    <a:pt x="23885" y="2618524"/>
                  </a:lnTo>
                  <a:lnTo>
                    <a:pt x="568457" y="2302672"/>
                  </a:lnTo>
                  <a:lnTo>
                    <a:pt x="3323" y="1974894"/>
                  </a:lnTo>
                  <a:lnTo>
                    <a:pt x="565771" y="1648675"/>
                  </a:lnTo>
                  <a:lnTo>
                    <a:pt x="8665" y="1325553"/>
                  </a:lnTo>
                  <a:lnTo>
                    <a:pt x="565772" y="1002430"/>
                  </a:lnTo>
                  <a:lnTo>
                    <a:pt x="638" y="674652"/>
                  </a:lnTo>
                  <a:lnTo>
                    <a:pt x="563086" y="348433"/>
                  </a:lnTo>
                  <a:lnTo>
                    <a:pt x="0" y="21842"/>
                  </a:lnTo>
                  <a:lnTo>
                    <a:pt x="0" y="0"/>
                  </a:lnTo>
                  <a:lnTo>
                    <a:pt x="6434005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srgbClr val="FFDE00"/>
                </a:solidFill>
              </a:endParaRPr>
            </a:p>
          </p:txBody>
        </p:sp>
        <p:sp>
          <p:nvSpPr>
            <p:cNvPr id="293" name="Eingebuchteter Richtungspfeil 292">
              <a:extLst>
                <a:ext uri="{FF2B5EF4-FFF2-40B4-BE49-F238E27FC236}">
                  <a16:creationId xmlns:a16="http://schemas.microsoft.com/office/drawing/2014/main" id="{71E731EE-4BF8-8BFF-5904-4EDF2E04FDB1}"/>
                </a:ext>
              </a:extLst>
            </p:cNvPr>
            <p:cNvSpPr/>
            <p:nvPr/>
          </p:nvSpPr>
          <p:spPr>
            <a:xfrm rot="10800000">
              <a:off x="-5494070" y="-2"/>
              <a:ext cx="1432429" cy="6866889"/>
            </a:xfrm>
            <a:prstGeom prst="chevron">
              <a:avLst>
                <a:gd name="adj" fmla="val 47679"/>
              </a:avLst>
            </a:prstGeom>
            <a:solidFill>
              <a:srgbClr val="FDE80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4" name="Eingebuchteter Richtungspfeil 293">
              <a:extLst>
                <a:ext uri="{FF2B5EF4-FFF2-40B4-BE49-F238E27FC236}">
                  <a16:creationId xmlns:a16="http://schemas.microsoft.com/office/drawing/2014/main" id="{7308C878-560F-EC62-30D4-05751DB954C5}"/>
                </a:ext>
              </a:extLst>
            </p:cNvPr>
            <p:cNvSpPr/>
            <p:nvPr/>
          </p:nvSpPr>
          <p:spPr>
            <a:xfrm rot="10800000">
              <a:off x="-5754202" y="-1813"/>
              <a:ext cx="1432429" cy="6883864"/>
            </a:xfrm>
            <a:prstGeom prst="chevron">
              <a:avLst>
                <a:gd name="adj" fmla="val 50000"/>
              </a:avLst>
            </a:prstGeom>
            <a:solidFill>
              <a:srgbClr val="40404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5" name="Textfeld 294">
              <a:extLst>
                <a:ext uri="{FF2B5EF4-FFF2-40B4-BE49-F238E27FC236}">
                  <a16:creationId xmlns:a16="http://schemas.microsoft.com/office/drawing/2014/main" id="{3EBF0A88-22C3-F9FC-50BB-BA633255B9C5}"/>
                </a:ext>
              </a:extLst>
            </p:cNvPr>
            <p:cNvSpPr txBox="1"/>
            <p:nvPr/>
          </p:nvSpPr>
          <p:spPr>
            <a:xfrm>
              <a:off x="-9769379" y="873025"/>
              <a:ext cx="3712182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venir Next Heavy" panose="020B0503020202020204" pitchFamily="34" charset="0"/>
                </a:rPr>
                <a:t>Goal </a:t>
              </a:r>
            </a:p>
          </p:txBody>
        </p:sp>
        <p:sp>
          <p:nvSpPr>
            <p:cNvPr id="296" name="Textfeld 295">
              <a:extLst>
                <a:ext uri="{FF2B5EF4-FFF2-40B4-BE49-F238E27FC236}">
                  <a16:creationId xmlns:a16="http://schemas.microsoft.com/office/drawing/2014/main" id="{3ED97486-CDFB-D7DA-0AD1-23AC1C9C00FF}"/>
                </a:ext>
              </a:extLst>
            </p:cNvPr>
            <p:cNvSpPr txBox="1"/>
            <p:nvPr/>
          </p:nvSpPr>
          <p:spPr>
            <a:xfrm>
              <a:off x="-10533357" y="2849255"/>
              <a:ext cx="526370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A linear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combination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natural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coefficients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a, b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 ∈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₀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sp>
          <p:nvSpPr>
            <p:cNvPr id="297" name="Textfeld 296">
              <a:extLst>
                <a:ext uri="{FF2B5EF4-FFF2-40B4-BE49-F238E27FC236}">
                  <a16:creationId xmlns:a16="http://schemas.microsoft.com/office/drawing/2014/main" id="{05F9C0D5-43D7-AC8D-DA87-79DD476DA63E}"/>
                </a:ext>
              </a:extLst>
            </p:cNvPr>
            <p:cNvSpPr txBox="1"/>
            <p:nvPr/>
          </p:nvSpPr>
          <p:spPr>
            <a:xfrm>
              <a:off x="-10547399" y="3905491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possible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gcd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(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p,q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) = 1 </a:t>
              </a:r>
            </a:p>
          </p:txBody>
        </p:sp>
        <p:sp>
          <p:nvSpPr>
            <p:cNvPr id="298" name="Textfeld 297">
              <a:extLst>
                <a:ext uri="{FF2B5EF4-FFF2-40B4-BE49-F238E27FC236}">
                  <a16:creationId xmlns:a16="http://schemas.microsoft.com/office/drawing/2014/main" id="{BFDCC69E-ADA5-45F8-8666-4AC0ED5B341E}"/>
                </a:ext>
              </a:extLst>
            </p:cNvPr>
            <p:cNvSpPr txBox="1"/>
            <p:nvPr/>
          </p:nvSpPr>
          <p:spPr>
            <a:xfrm>
              <a:off x="-10545443" y="4679847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all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≥ (p-1)(q-1)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pic>
          <p:nvPicPr>
            <p:cNvPr id="299" name="Grafik 298" descr="Rennflagge Silhouette">
              <a:extLst>
                <a:ext uri="{FF2B5EF4-FFF2-40B4-BE49-F238E27FC236}">
                  <a16:creationId xmlns:a16="http://schemas.microsoft.com/office/drawing/2014/main" id="{D7CA5911-ACA9-1402-E4C6-BE1839B8E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8816632" y="5062814"/>
              <a:ext cx="1802167" cy="1802167"/>
            </a:xfrm>
            <a:prstGeom prst="rect">
              <a:avLst/>
            </a:prstGeom>
          </p:spPr>
        </p:pic>
      </p:grpSp>
      <p:pic>
        <p:nvPicPr>
          <p:cNvPr id="2" name="Grafik 1" descr="Ein Bild, das Kreis enthält.&#10;&#10;KI-generierte Inhalte können fehlerhaft sein.">
            <a:extLst>
              <a:ext uri="{FF2B5EF4-FFF2-40B4-BE49-F238E27FC236}">
                <a16:creationId xmlns:a16="http://schemas.microsoft.com/office/drawing/2014/main" id="{6048A726-9C9A-9631-BE91-C6F3E9C143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978516" y="4899149"/>
            <a:ext cx="1441718" cy="1441718"/>
          </a:xfrm>
          <a:prstGeom prst="rect">
            <a:avLst/>
          </a:prstGeom>
        </p:spPr>
      </p:pic>
      <p:pic>
        <p:nvPicPr>
          <p:cNvPr id="3" name="Grafik 2" descr="Ein Bild, das Geld, Kreis, Metall, Währung enthält.&#10;&#10;KI-generierte Inhalte können fehlerhaft sein.">
            <a:extLst>
              <a:ext uri="{FF2B5EF4-FFF2-40B4-BE49-F238E27FC236}">
                <a16:creationId xmlns:a16="http://schemas.microsoft.com/office/drawing/2014/main" id="{F4D41CD8-79EF-E516-3236-863568CE1F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579895" y="4527615"/>
            <a:ext cx="2168305" cy="21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3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37854-BA53-A93A-5A66-92AE0C165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97CEEF37-C64B-3F45-7E8F-BEF288B6FE0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BD6B6067-AF06-B979-0BD0-AA99CEACCB84}"/>
              </a:ext>
            </a:extLst>
          </p:cNvPr>
          <p:cNvSpPr/>
          <p:nvPr/>
        </p:nvSpPr>
        <p:spPr>
          <a:xfrm>
            <a:off x="3773862" y="-2012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5A4761E5-758D-61DC-BBED-EC03563D9EB0}"/>
              </a:ext>
            </a:extLst>
          </p:cNvPr>
          <p:cNvSpPr/>
          <p:nvPr/>
        </p:nvSpPr>
        <p:spPr>
          <a:xfrm>
            <a:off x="8747165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0C4A37F-D634-6B06-628A-9396AF82D68C}"/>
              </a:ext>
            </a:extLst>
          </p:cNvPr>
          <p:cNvSpPr txBox="1"/>
          <p:nvPr/>
        </p:nvSpPr>
        <p:spPr>
          <a:xfrm rot="16200000">
            <a:off x="8224099" y="279941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AB9BFC9A-9F73-0FCA-DE38-53009F402D91}"/>
              </a:ext>
            </a:extLst>
          </p:cNvPr>
          <p:cNvGrpSpPr/>
          <p:nvPr/>
        </p:nvGrpSpPr>
        <p:grpSpPr>
          <a:xfrm>
            <a:off x="-5363557" y="-15125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91304C2A-465B-C76F-6106-D00827B53037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1BFD6ADA-4423-1E67-44FA-ED529985B72A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3B755307-3F04-5248-4D07-92715BE34948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4A37B499-242D-7B76-A607-834FF4BE67C4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B7F4AF86-8C71-65DA-6907-4D3C1EB773E3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AC2AD318-A645-F900-D0C1-4905D680B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F1A6C733-5800-00ED-F9B3-0C63F04F3883}"/>
              </a:ext>
            </a:extLst>
          </p:cNvPr>
          <p:cNvGrpSpPr/>
          <p:nvPr/>
        </p:nvGrpSpPr>
        <p:grpSpPr>
          <a:xfrm>
            <a:off x="-4965591" y="-1813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CDBAFF6D-59D9-0CB1-26A0-E935DD687085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E9EEAB02-CA33-4BE9-B24F-576F668C320A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5CE1E1DD-CB0E-7AD4-A9DF-8CD88602A629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3E63BE76-3A39-E89E-B99D-197AF0F02CFC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91B898F5-F324-850E-3F8D-F21E248EC5EA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CDC944AF-695D-0041-2080-A1FC3B5F8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0CEED67E-F526-5DFA-AE81-34AC5ABA1CCC}"/>
              </a:ext>
            </a:extLst>
          </p:cNvPr>
          <p:cNvGrpSpPr/>
          <p:nvPr/>
        </p:nvGrpSpPr>
        <p:grpSpPr>
          <a:xfrm>
            <a:off x="-4512136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2648A792-4E38-C6A4-9267-209F4AD28E1B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344364A4-6534-BEC7-864F-D4BDB1FE2FDC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E4F2EEAB-D258-6D81-B7C0-2A4868BC3211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E0D83B4C-F8DA-2AF6-AE09-3D448CDBE948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D01EDB03-C91C-C557-9D59-AB5A7B2CF3E5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CF7B9D7A-7336-68D3-A68C-0597FC3B1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B12EB765-7A93-AB77-16A8-63DCA2FF684C}"/>
              </a:ext>
            </a:extLst>
          </p:cNvPr>
          <p:cNvGrpSpPr/>
          <p:nvPr/>
        </p:nvGrpSpPr>
        <p:grpSpPr>
          <a:xfrm>
            <a:off x="-4097457" y="-15125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1CBB1471-FE01-B9F2-7404-5501E198155D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8F12C729-A15F-ABFF-0482-027E777BD5B0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F754F347-5E56-3B37-FA32-386D795B453D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382EDA42-1D3D-0A26-4BD5-CF30BC812808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511DE03D-19A0-BDA0-FA22-FD2FA58EBC14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8BE7F3B4-64B9-9FC6-2AFC-F8F07BD77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241" name="Grafik 240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E8FEEB2E-A7BE-B9D9-C931-BB2E3FCB1AD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3067350" y="-44649"/>
            <a:ext cx="12192000" cy="6858000"/>
          </a:xfrm>
          <a:prstGeom prst="rect">
            <a:avLst/>
          </a:prstGeom>
        </p:spPr>
      </p:pic>
      <p:sp>
        <p:nvSpPr>
          <p:cNvPr id="243" name="Rechteck 242">
            <a:extLst>
              <a:ext uri="{FF2B5EF4-FFF2-40B4-BE49-F238E27FC236}">
                <a16:creationId xmlns:a16="http://schemas.microsoft.com/office/drawing/2014/main" id="{027418C7-55FA-62D4-1704-493E96949A80}"/>
              </a:ext>
            </a:extLst>
          </p:cNvPr>
          <p:cNvSpPr/>
          <p:nvPr/>
        </p:nvSpPr>
        <p:spPr>
          <a:xfrm rot="16200000">
            <a:off x="-4984789" y="264722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4611E39-4741-C3B6-961C-B6548B76DC98}"/>
              </a:ext>
            </a:extLst>
          </p:cNvPr>
          <p:cNvSpPr/>
          <p:nvPr/>
        </p:nvSpPr>
        <p:spPr>
          <a:xfrm rot="16200000">
            <a:off x="-7178264" y="246828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33000">
                <a:srgbClr val="000000">
                  <a:alpha val="25000"/>
                </a:srgbClr>
              </a:gs>
              <a:gs pos="63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5" name="Eingebuchteter Richtungspfeil 44">
            <a:extLst>
              <a:ext uri="{FF2B5EF4-FFF2-40B4-BE49-F238E27FC236}">
                <a16:creationId xmlns:a16="http://schemas.microsoft.com/office/drawing/2014/main" id="{11271B60-7498-494C-9336-18AB8A74B66E}"/>
              </a:ext>
            </a:extLst>
          </p:cNvPr>
          <p:cNvSpPr/>
          <p:nvPr/>
        </p:nvSpPr>
        <p:spPr>
          <a:xfrm rot="10800000">
            <a:off x="-168846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2F151CDC-6205-071D-BD65-E3D6DB7501F0}"/>
              </a:ext>
            </a:extLst>
          </p:cNvPr>
          <p:cNvSpPr/>
          <p:nvPr/>
        </p:nvSpPr>
        <p:spPr>
          <a:xfrm>
            <a:off x="7364485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29FCE331-9EC3-B19F-1E6C-6E70E911B844}"/>
              </a:ext>
            </a:extLst>
          </p:cNvPr>
          <p:cNvSpPr txBox="1"/>
          <p:nvPr/>
        </p:nvSpPr>
        <p:spPr>
          <a:xfrm>
            <a:off x="8148097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F31EB15-89AE-0F7B-C601-35B920BC1444}"/>
              </a:ext>
            </a:extLst>
          </p:cNvPr>
          <p:cNvSpPr txBox="1"/>
          <p:nvPr/>
        </p:nvSpPr>
        <p:spPr>
          <a:xfrm>
            <a:off x="7649587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49" name="Grafik 48" descr="Münzen Silhouette">
            <a:extLst>
              <a:ext uri="{FF2B5EF4-FFF2-40B4-BE49-F238E27FC236}">
                <a16:creationId xmlns:a16="http://schemas.microsoft.com/office/drawing/2014/main" id="{04CA5E99-7FDD-6867-10BF-0DC220FB6E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54173" y="3948125"/>
            <a:ext cx="2534815" cy="2534815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D70CF22F-F3B7-4142-2712-070E814C1D75}"/>
              </a:ext>
            </a:extLst>
          </p:cNvPr>
          <p:cNvSpPr/>
          <p:nvPr/>
        </p:nvSpPr>
        <p:spPr>
          <a:xfrm>
            <a:off x="919824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688FC2F-52BE-CE04-E8DF-3496931693E7}"/>
              </a:ext>
            </a:extLst>
          </p:cNvPr>
          <p:cNvSpPr txBox="1"/>
          <p:nvPr/>
        </p:nvSpPr>
        <p:spPr>
          <a:xfrm>
            <a:off x="7720185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FDAE3C6-5F20-98F9-8B3C-392CEA2AF605}"/>
              </a:ext>
            </a:extLst>
          </p:cNvPr>
          <p:cNvSpPr txBox="1"/>
          <p:nvPr/>
        </p:nvSpPr>
        <p:spPr>
          <a:xfrm>
            <a:off x="778128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D1AEBE0-9BD3-E0E8-25EE-9A9C8B27291E}"/>
              </a:ext>
            </a:extLst>
          </p:cNvPr>
          <p:cNvSpPr txBox="1"/>
          <p:nvPr/>
        </p:nvSpPr>
        <p:spPr>
          <a:xfrm>
            <a:off x="1137655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13B3C697-5818-D389-9CC8-D9F69D68C9B9}"/>
              </a:ext>
            </a:extLst>
          </p:cNvPr>
          <p:cNvSpPr txBox="1"/>
          <p:nvPr/>
        </p:nvSpPr>
        <p:spPr>
          <a:xfrm>
            <a:off x="1239680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7F26DD5A-F11A-6208-909B-1C23BFB6E338}"/>
              </a:ext>
            </a:extLst>
          </p:cNvPr>
          <p:cNvSpPr txBox="1"/>
          <p:nvPr/>
        </p:nvSpPr>
        <p:spPr>
          <a:xfrm>
            <a:off x="1239680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57" name="Freihandform 56">
            <a:extLst>
              <a:ext uri="{FF2B5EF4-FFF2-40B4-BE49-F238E27FC236}">
                <a16:creationId xmlns:a16="http://schemas.microsoft.com/office/drawing/2014/main" id="{FC6A282A-422F-309C-7A73-FD39EC669BB6}"/>
              </a:ext>
            </a:extLst>
          </p:cNvPr>
          <p:cNvSpPr/>
          <p:nvPr/>
        </p:nvSpPr>
        <p:spPr>
          <a:xfrm rot="16200000">
            <a:off x="3579042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58" name="Dreieck 57">
            <a:extLst>
              <a:ext uri="{FF2B5EF4-FFF2-40B4-BE49-F238E27FC236}">
                <a16:creationId xmlns:a16="http://schemas.microsoft.com/office/drawing/2014/main" id="{973ECE62-9FDC-14B8-6F4B-4EB75CAD97BD}"/>
              </a:ext>
            </a:extLst>
          </p:cNvPr>
          <p:cNvSpPr/>
          <p:nvPr/>
        </p:nvSpPr>
        <p:spPr>
          <a:xfrm rot="16200000">
            <a:off x="-2867337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4C7D2107-9E28-4D62-6FEB-5C18D0644F1B}"/>
              </a:ext>
            </a:extLst>
          </p:cNvPr>
          <p:cNvSpPr/>
          <p:nvPr/>
        </p:nvSpPr>
        <p:spPr>
          <a:xfrm>
            <a:off x="-6859400" y="-40241"/>
            <a:ext cx="1836717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Textfeld 233">
            <a:extLst>
              <a:ext uri="{FF2B5EF4-FFF2-40B4-BE49-F238E27FC236}">
                <a16:creationId xmlns:a16="http://schemas.microsoft.com/office/drawing/2014/main" id="{E4DF5652-755E-0C8E-0386-8CC40952F980}"/>
              </a:ext>
            </a:extLst>
          </p:cNvPr>
          <p:cNvSpPr txBox="1"/>
          <p:nvPr/>
        </p:nvSpPr>
        <p:spPr>
          <a:xfrm rot="16200000">
            <a:off x="-9036438" y="2829451"/>
            <a:ext cx="6868700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235" name="Textfeld 234">
            <a:extLst>
              <a:ext uri="{FF2B5EF4-FFF2-40B4-BE49-F238E27FC236}">
                <a16:creationId xmlns:a16="http://schemas.microsoft.com/office/drawing/2014/main" id="{38890143-8887-B90D-858E-2648844E1839}"/>
              </a:ext>
            </a:extLst>
          </p:cNvPr>
          <p:cNvSpPr txBox="1"/>
          <p:nvPr/>
        </p:nvSpPr>
        <p:spPr>
          <a:xfrm>
            <a:off x="-4718392" y="859816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236" name="Textfeld 235">
            <a:extLst>
              <a:ext uri="{FF2B5EF4-FFF2-40B4-BE49-F238E27FC236}">
                <a16:creationId xmlns:a16="http://schemas.microsoft.com/office/drawing/2014/main" id="{D118AE67-A0B0-A1E3-5631-B2267EE205C4}"/>
              </a:ext>
            </a:extLst>
          </p:cNvPr>
          <p:cNvSpPr txBox="1"/>
          <p:nvPr/>
        </p:nvSpPr>
        <p:spPr>
          <a:xfrm>
            <a:off x="-4698140" y="2245587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7" name="Textfeld 236">
            <a:extLst>
              <a:ext uri="{FF2B5EF4-FFF2-40B4-BE49-F238E27FC236}">
                <a16:creationId xmlns:a16="http://schemas.microsoft.com/office/drawing/2014/main" id="{28E91E2F-3F94-8150-3A9E-A3DB092B98AE}"/>
              </a:ext>
            </a:extLst>
          </p:cNvPr>
          <p:cNvSpPr txBox="1"/>
          <p:nvPr/>
        </p:nvSpPr>
        <p:spPr>
          <a:xfrm>
            <a:off x="-4692056" y="3628402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a,b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8" name="Textfeld 237">
            <a:extLst>
              <a:ext uri="{FF2B5EF4-FFF2-40B4-BE49-F238E27FC236}">
                <a16:creationId xmlns:a16="http://schemas.microsoft.com/office/drawing/2014/main" id="{F35ED278-C808-1C4E-B564-DC4A007E6731}"/>
              </a:ext>
            </a:extLst>
          </p:cNvPr>
          <p:cNvSpPr txBox="1"/>
          <p:nvPr/>
        </p:nvSpPr>
        <p:spPr>
          <a:xfrm>
            <a:off x="-4718392" y="5283514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grpSp>
        <p:nvGrpSpPr>
          <p:cNvPr id="204" name="Gruppieren 203">
            <a:extLst>
              <a:ext uri="{FF2B5EF4-FFF2-40B4-BE49-F238E27FC236}">
                <a16:creationId xmlns:a16="http://schemas.microsoft.com/office/drawing/2014/main" id="{6FA0F45B-AEC9-11D9-14DE-BE46AF7D45B4}"/>
              </a:ext>
            </a:extLst>
          </p:cNvPr>
          <p:cNvGrpSpPr/>
          <p:nvPr/>
        </p:nvGrpSpPr>
        <p:grpSpPr>
          <a:xfrm>
            <a:off x="-7020702" y="-1813"/>
            <a:ext cx="7329414" cy="6901477"/>
            <a:chOff x="-11391055" y="-1813"/>
            <a:chExt cx="7329414" cy="6901477"/>
          </a:xfrm>
        </p:grpSpPr>
        <p:sp>
          <p:nvSpPr>
            <p:cNvPr id="196" name="Freihandform 195">
              <a:extLst>
                <a:ext uri="{FF2B5EF4-FFF2-40B4-BE49-F238E27FC236}">
                  <a16:creationId xmlns:a16="http://schemas.microsoft.com/office/drawing/2014/main" id="{068B05CA-0835-696B-4BFE-0763CFA121EC}"/>
                </a:ext>
              </a:extLst>
            </p:cNvPr>
            <p:cNvSpPr/>
            <p:nvPr/>
          </p:nvSpPr>
          <p:spPr>
            <a:xfrm>
              <a:off x="-11391055" y="2037"/>
              <a:ext cx="6434005" cy="6897627"/>
            </a:xfrm>
            <a:custGeom>
              <a:avLst/>
              <a:gdLst>
                <a:gd name="connsiteX0" fmla="*/ 6822 w 6434005"/>
                <a:gd name="connsiteY0" fmla="*/ 3268314 h 6897627"/>
                <a:gd name="connsiteX1" fmla="*/ 5650 w 6434005"/>
                <a:gd name="connsiteY1" fmla="*/ 3267634 h 6897627"/>
                <a:gd name="connsiteX2" fmla="*/ 6822 w 6434005"/>
                <a:gd name="connsiteY2" fmla="*/ 3266954 h 6897627"/>
                <a:gd name="connsiteX3" fmla="*/ 12194 w 6434005"/>
                <a:gd name="connsiteY3" fmla="*/ 4578433 h 6897627"/>
                <a:gd name="connsiteX4" fmla="*/ 0 w 6434005"/>
                <a:gd name="connsiteY4" fmla="*/ 4571361 h 6897627"/>
                <a:gd name="connsiteX5" fmla="*/ 0 w 6434005"/>
                <a:gd name="connsiteY5" fmla="*/ 4567232 h 6897627"/>
                <a:gd name="connsiteX6" fmla="*/ 12194 w 6434005"/>
                <a:gd name="connsiteY6" fmla="*/ 4560160 h 6897627"/>
                <a:gd name="connsiteX7" fmla="*/ 14880 w 6434005"/>
                <a:gd name="connsiteY7" fmla="*/ 4579991 h 6897627"/>
                <a:gd name="connsiteX8" fmla="*/ 12325 w 6434005"/>
                <a:gd name="connsiteY8" fmla="*/ 4578510 h 6897627"/>
                <a:gd name="connsiteX9" fmla="*/ 14880 w 6434005"/>
                <a:gd name="connsiteY9" fmla="*/ 4577028 h 6897627"/>
                <a:gd name="connsiteX10" fmla="*/ 6434005 w 6434005"/>
                <a:gd name="connsiteY10" fmla="*/ 6897627 h 6897627"/>
                <a:gd name="connsiteX11" fmla="*/ 489176 w 6434005"/>
                <a:gd name="connsiteY11" fmla="*/ 6897627 h 6897627"/>
                <a:gd name="connsiteX12" fmla="*/ 565770 w 6434005"/>
                <a:gd name="connsiteY12" fmla="*/ 6853203 h 6897627"/>
                <a:gd name="connsiteX13" fmla="*/ 2029 w 6434005"/>
                <a:gd name="connsiteY13" fmla="*/ 6526232 h 6897627"/>
                <a:gd name="connsiteX14" fmla="*/ 574534 w 6434005"/>
                <a:gd name="connsiteY14" fmla="*/ 6194180 h 6897627"/>
                <a:gd name="connsiteX15" fmla="*/ 9400 w 6434005"/>
                <a:gd name="connsiteY15" fmla="*/ 5866401 h 6897627"/>
                <a:gd name="connsiteX16" fmla="*/ 571848 w 6434005"/>
                <a:gd name="connsiteY16" fmla="*/ 5540182 h 6897627"/>
                <a:gd name="connsiteX17" fmla="*/ 28194 w 6434005"/>
                <a:gd name="connsiteY17" fmla="*/ 5224862 h 6897627"/>
                <a:gd name="connsiteX18" fmla="*/ 589822 w 6434005"/>
                <a:gd name="connsiteY18" fmla="*/ 4899118 h 6897627"/>
                <a:gd name="connsiteX19" fmla="*/ 24688 w 6434005"/>
                <a:gd name="connsiteY19" fmla="*/ 4571339 h 6897627"/>
                <a:gd name="connsiteX20" fmla="*/ 587136 w 6434005"/>
                <a:gd name="connsiteY20" fmla="*/ 4245120 h 6897627"/>
                <a:gd name="connsiteX21" fmla="*/ 27701 w 6434005"/>
                <a:gd name="connsiteY21" fmla="*/ 3920646 h 6897627"/>
                <a:gd name="connsiteX22" fmla="*/ 584450 w 6434005"/>
                <a:gd name="connsiteY22" fmla="*/ 3597732 h 6897627"/>
                <a:gd name="connsiteX23" fmla="*/ 19316 w 6434005"/>
                <a:gd name="connsiteY23" fmla="*/ 3269955 h 6897627"/>
                <a:gd name="connsiteX24" fmla="*/ 581764 w 6434005"/>
                <a:gd name="connsiteY24" fmla="*/ 2943735 h 6897627"/>
                <a:gd name="connsiteX25" fmla="*/ 572931 w 6434005"/>
                <a:gd name="connsiteY25" fmla="*/ 2938612 h 6897627"/>
                <a:gd name="connsiteX26" fmla="*/ 574346 w 6434005"/>
                <a:gd name="connsiteY26" fmla="*/ 2937791 h 6897627"/>
                <a:gd name="connsiteX27" fmla="*/ 23885 w 6434005"/>
                <a:gd name="connsiteY27" fmla="*/ 2618524 h 6897627"/>
                <a:gd name="connsiteX28" fmla="*/ 568457 w 6434005"/>
                <a:gd name="connsiteY28" fmla="*/ 2302672 h 6897627"/>
                <a:gd name="connsiteX29" fmla="*/ 3323 w 6434005"/>
                <a:gd name="connsiteY29" fmla="*/ 1974894 h 6897627"/>
                <a:gd name="connsiteX30" fmla="*/ 565771 w 6434005"/>
                <a:gd name="connsiteY30" fmla="*/ 1648675 h 6897627"/>
                <a:gd name="connsiteX31" fmla="*/ 8665 w 6434005"/>
                <a:gd name="connsiteY31" fmla="*/ 1325553 h 6897627"/>
                <a:gd name="connsiteX32" fmla="*/ 565772 w 6434005"/>
                <a:gd name="connsiteY32" fmla="*/ 1002430 h 6897627"/>
                <a:gd name="connsiteX33" fmla="*/ 638 w 6434005"/>
                <a:gd name="connsiteY33" fmla="*/ 674652 h 6897627"/>
                <a:gd name="connsiteX34" fmla="*/ 563086 w 6434005"/>
                <a:gd name="connsiteY34" fmla="*/ 348433 h 6897627"/>
                <a:gd name="connsiteX35" fmla="*/ 0 w 6434005"/>
                <a:gd name="connsiteY35" fmla="*/ 21842 h 6897627"/>
                <a:gd name="connsiteX36" fmla="*/ 0 w 6434005"/>
                <a:gd name="connsiteY36" fmla="*/ 0 h 6897627"/>
                <a:gd name="connsiteX37" fmla="*/ 6434005 w 6434005"/>
                <a:gd name="connsiteY37" fmla="*/ 0 h 68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34005" h="6897627">
                  <a:moveTo>
                    <a:pt x="6822" y="3268314"/>
                  </a:moveTo>
                  <a:lnTo>
                    <a:pt x="5650" y="3267634"/>
                  </a:lnTo>
                  <a:lnTo>
                    <a:pt x="6822" y="3266954"/>
                  </a:lnTo>
                  <a:close/>
                  <a:moveTo>
                    <a:pt x="12194" y="4578433"/>
                  </a:moveTo>
                  <a:lnTo>
                    <a:pt x="0" y="4571361"/>
                  </a:lnTo>
                  <a:lnTo>
                    <a:pt x="0" y="4567232"/>
                  </a:lnTo>
                  <a:lnTo>
                    <a:pt x="12194" y="4560160"/>
                  </a:lnTo>
                  <a:close/>
                  <a:moveTo>
                    <a:pt x="14880" y="4579991"/>
                  </a:moveTo>
                  <a:lnTo>
                    <a:pt x="12325" y="4578510"/>
                  </a:lnTo>
                  <a:lnTo>
                    <a:pt x="14880" y="4577028"/>
                  </a:lnTo>
                  <a:close/>
                  <a:moveTo>
                    <a:pt x="6434005" y="6897627"/>
                  </a:moveTo>
                  <a:lnTo>
                    <a:pt x="489176" y="6897627"/>
                  </a:lnTo>
                  <a:lnTo>
                    <a:pt x="565770" y="6853203"/>
                  </a:lnTo>
                  <a:lnTo>
                    <a:pt x="2029" y="6526232"/>
                  </a:lnTo>
                  <a:lnTo>
                    <a:pt x="574534" y="6194180"/>
                  </a:lnTo>
                  <a:lnTo>
                    <a:pt x="9400" y="5866401"/>
                  </a:lnTo>
                  <a:lnTo>
                    <a:pt x="571848" y="5540182"/>
                  </a:lnTo>
                  <a:lnTo>
                    <a:pt x="28194" y="5224862"/>
                  </a:lnTo>
                  <a:lnTo>
                    <a:pt x="589822" y="4899118"/>
                  </a:lnTo>
                  <a:lnTo>
                    <a:pt x="24688" y="4571339"/>
                  </a:lnTo>
                  <a:lnTo>
                    <a:pt x="587136" y="4245120"/>
                  </a:lnTo>
                  <a:lnTo>
                    <a:pt x="27701" y="3920646"/>
                  </a:lnTo>
                  <a:lnTo>
                    <a:pt x="584450" y="3597732"/>
                  </a:lnTo>
                  <a:lnTo>
                    <a:pt x="19316" y="3269955"/>
                  </a:lnTo>
                  <a:lnTo>
                    <a:pt x="581764" y="2943735"/>
                  </a:lnTo>
                  <a:lnTo>
                    <a:pt x="572931" y="2938612"/>
                  </a:lnTo>
                  <a:lnTo>
                    <a:pt x="574346" y="2937791"/>
                  </a:lnTo>
                  <a:lnTo>
                    <a:pt x="23885" y="2618524"/>
                  </a:lnTo>
                  <a:lnTo>
                    <a:pt x="568457" y="2302672"/>
                  </a:lnTo>
                  <a:lnTo>
                    <a:pt x="3323" y="1974894"/>
                  </a:lnTo>
                  <a:lnTo>
                    <a:pt x="565771" y="1648675"/>
                  </a:lnTo>
                  <a:lnTo>
                    <a:pt x="8665" y="1325553"/>
                  </a:lnTo>
                  <a:lnTo>
                    <a:pt x="565772" y="1002430"/>
                  </a:lnTo>
                  <a:lnTo>
                    <a:pt x="638" y="674652"/>
                  </a:lnTo>
                  <a:lnTo>
                    <a:pt x="563086" y="348433"/>
                  </a:lnTo>
                  <a:lnTo>
                    <a:pt x="0" y="21842"/>
                  </a:lnTo>
                  <a:lnTo>
                    <a:pt x="0" y="0"/>
                  </a:lnTo>
                  <a:lnTo>
                    <a:pt x="6434005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srgbClr val="FFDE00"/>
                </a:solidFill>
              </a:endParaRPr>
            </a:p>
          </p:txBody>
        </p:sp>
        <p:sp>
          <p:nvSpPr>
            <p:cNvPr id="197" name="Eingebuchteter Richtungspfeil 196">
              <a:extLst>
                <a:ext uri="{FF2B5EF4-FFF2-40B4-BE49-F238E27FC236}">
                  <a16:creationId xmlns:a16="http://schemas.microsoft.com/office/drawing/2014/main" id="{4EF59814-861E-5928-D191-3C21DCBCA95B}"/>
                </a:ext>
              </a:extLst>
            </p:cNvPr>
            <p:cNvSpPr/>
            <p:nvPr/>
          </p:nvSpPr>
          <p:spPr>
            <a:xfrm rot="10800000">
              <a:off x="-5494070" y="-2"/>
              <a:ext cx="1432429" cy="6866889"/>
            </a:xfrm>
            <a:prstGeom prst="chevron">
              <a:avLst>
                <a:gd name="adj" fmla="val 47679"/>
              </a:avLst>
            </a:prstGeom>
            <a:solidFill>
              <a:srgbClr val="FDE80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8" name="Eingebuchteter Richtungspfeil 197">
              <a:extLst>
                <a:ext uri="{FF2B5EF4-FFF2-40B4-BE49-F238E27FC236}">
                  <a16:creationId xmlns:a16="http://schemas.microsoft.com/office/drawing/2014/main" id="{A31C5CEE-23D9-3DDF-2163-A9EE9343F963}"/>
                </a:ext>
              </a:extLst>
            </p:cNvPr>
            <p:cNvSpPr/>
            <p:nvPr/>
          </p:nvSpPr>
          <p:spPr>
            <a:xfrm rot="10800000">
              <a:off x="-5754202" y="-1813"/>
              <a:ext cx="1432429" cy="6883864"/>
            </a:xfrm>
            <a:prstGeom prst="chevron">
              <a:avLst>
                <a:gd name="adj" fmla="val 50000"/>
              </a:avLst>
            </a:prstGeom>
            <a:solidFill>
              <a:srgbClr val="40404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9" name="Textfeld 198">
              <a:extLst>
                <a:ext uri="{FF2B5EF4-FFF2-40B4-BE49-F238E27FC236}">
                  <a16:creationId xmlns:a16="http://schemas.microsoft.com/office/drawing/2014/main" id="{3DB9A82C-0B72-7348-79CA-62B0D20BF53A}"/>
                </a:ext>
              </a:extLst>
            </p:cNvPr>
            <p:cNvSpPr txBox="1"/>
            <p:nvPr/>
          </p:nvSpPr>
          <p:spPr>
            <a:xfrm>
              <a:off x="-9769379" y="873025"/>
              <a:ext cx="3712182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venir Next Heavy" panose="020B0503020202020204" pitchFamily="34" charset="0"/>
                </a:rPr>
                <a:t>Goal </a:t>
              </a:r>
            </a:p>
          </p:txBody>
        </p:sp>
        <p:sp>
          <p:nvSpPr>
            <p:cNvPr id="200" name="Textfeld 199">
              <a:extLst>
                <a:ext uri="{FF2B5EF4-FFF2-40B4-BE49-F238E27FC236}">
                  <a16:creationId xmlns:a16="http://schemas.microsoft.com/office/drawing/2014/main" id="{3DB30DF1-B0D2-C357-1840-F0290BBCFEC1}"/>
                </a:ext>
              </a:extLst>
            </p:cNvPr>
            <p:cNvSpPr txBox="1"/>
            <p:nvPr/>
          </p:nvSpPr>
          <p:spPr>
            <a:xfrm>
              <a:off x="-10533357" y="2849255"/>
              <a:ext cx="526370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A linear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combination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natural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coefficients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a, b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 ∈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₀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sp>
          <p:nvSpPr>
            <p:cNvPr id="201" name="Textfeld 200">
              <a:extLst>
                <a:ext uri="{FF2B5EF4-FFF2-40B4-BE49-F238E27FC236}">
                  <a16:creationId xmlns:a16="http://schemas.microsoft.com/office/drawing/2014/main" id="{866821FD-1B80-D1F9-5D50-DF7E26E65050}"/>
                </a:ext>
              </a:extLst>
            </p:cNvPr>
            <p:cNvSpPr txBox="1"/>
            <p:nvPr/>
          </p:nvSpPr>
          <p:spPr>
            <a:xfrm>
              <a:off x="-10547399" y="3905491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possible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gcd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(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p,q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) = 1 </a:t>
              </a:r>
            </a:p>
          </p:txBody>
        </p:sp>
        <p:sp>
          <p:nvSpPr>
            <p:cNvPr id="202" name="Textfeld 201">
              <a:extLst>
                <a:ext uri="{FF2B5EF4-FFF2-40B4-BE49-F238E27FC236}">
                  <a16:creationId xmlns:a16="http://schemas.microsoft.com/office/drawing/2014/main" id="{8B70008A-2421-C047-C73D-8227E96C29B2}"/>
                </a:ext>
              </a:extLst>
            </p:cNvPr>
            <p:cNvSpPr txBox="1"/>
            <p:nvPr/>
          </p:nvSpPr>
          <p:spPr>
            <a:xfrm>
              <a:off x="-10545443" y="4679847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all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≥ (p-1)(q-1)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pic>
          <p:nvPicPr>
            <p:cNvPr id="203" name="Grafik 202" descr="Rennflagge Silhouette">
              <a:extLst>
                <a:ext uri="{FF2B5EF4-FFF2-40B4-BE49-F238E27FC236}">
                  <a16:creationId xmlns:a16="http://schemas.microsoft.com/office/drawing/2014/main" id="{7AF6C089-3488-5C2F-EE6A-FED939B4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8816632" y="5062814"/>
              <a:ext cx="1802167" cy="1802167"/>
            </a:xfrm>
            <a:prstGeom prst="rect">
              <a:avLst/>
            </a:prstGeom>
          </p:spPr>
        </p:pic>
      </p:grpSp>
      <p:pic>
        <p:nvPicPr>
          <p:cNvPr id="4" name="Grafik 3" descr="Ein Bild, das Kreis enthält.&#10;&#10;KI-generierte Inhalte können fehlerhaft sein.">
            <a:extLst>
              <a:ext uri="{FF2B5EF4-FFF2-40B4-BE49-F238E27FC236}">
                <a16:creationId xmlns:a16="http://schemas.microsoft.com/office/drawing/2014/main" id="{68F5AA7E-9A01-A4BA-1544-D1BF06D2EA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90486" y="4899149"/>
            <a:ext cx="1441718" cy="1441718"/>
          </a:xfrm>
          <a:prstGeom prst="rect">
            <a:avLst/>
          </a:prstGeom>
        </p:spPr>
      </p:pic>
      <p:pic>
        <p:nvPicPr>
          <p:cNvPr id="6" name="Grafik 5" descr="Ein Bild, das Geld, Kreis, Metall, Währung enthält.&#10;&#10;KI-generierte Inhalte können fehlerhaft sein.">
            <a:extLst>
              <a:ext uri="{FF2B5EF4-FFF2-40B4-BE49-F238E27FC236}">
                <a16:creationId xmlns:a16="http://schemas.microsoft.com/office/drawing/2014/main" id="{26772624-27D3-3421-B28E-D4498120FF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9107" y="4527615"/>
            <a:ext cx="2168305" cy="21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9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D205-CFA2-B3E2-FA88-6A4D8772B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C56AF993-F40E-759E-9DE2-ADB161198FD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15231497" y="-44803"/>
            <a:ext cx="12192000" cy="6858000"/>
          </a:xfrm>
          <a:prstGeom prst="rect">
            <a:avLst/>
          </a:prstGeom>
        </p:spPr>
      </p:pic>
      <p:sp>
        <p:nvSpPr>
          <p:cNvPr id="278" name="Rechteck 277">
            <a:extLst>
              <a:ext uri="{FF2B5EF4-FFF2-40B4-BE49-F238E27FC236}">
                <a16:creationId xmlns:a16="http://schemas.microsoft.com/office/drawing/2014/main" id="{09F74C54-C9D6-F36E-20CE-93AF0FBAD2C3}"/>
              </a:ext>
            </a:extLst>
          </p:cNvPr>
          <p:cNvSpPr/>
          <p:nvPr/>
        </p:nvSpPr>
        <p:spPr>
          <a:xfrm rot="16200000">
            <a:off x="-10575087" y="630321"/>
            <a:ext cx="6851085" cy="5585426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9384F0D6-1310-23B6-D8CB-78B801CDAD80}"/>
              </a:ext>
            </a:extLst>
          </p:cNvPr>
          <p:cNvSpPr/>
          <p:nvPr/>
        </p:nvSpPr>
        <p:spPr>
          <a:xfrm>
            <a:off x="-7159559" y="-4555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59" name="Grafik 5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7AECE7F-20F8-5078-33A1-E69CE9F41D2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6588542" y="3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A5E07F5A-B5BF-3D3C-2851-4CE934E7592B}"/>
              </a:ext>
            </a:extLst>
          </p:cNvPr>
          <p:cNvSpPr/>
          <p:nvPr/>
        </p:nvSpPr>
        <p:spPr>
          <a:xfrm>
            <a:off x="10362408" y="-20118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D87066A6-3D13-2475-27F1-8BCC95738F44}"/>
              </a:ext>
            </a:extLst>
          </p:cNvPr>
          <p:cNvSpPr/>
          <p:nvPr/>
        </p:nvSpPr>
        <p:spPr>
          <a:xfrm>
            <a:off x="15335711" y="-40238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5BF56F9-D40F-A758-3C5C-43FA03858E0B}"/>
              </a:ext>
            </a:extLst>
          </p:cNvPr>
          <p:cNvSpPr txBox="1"/>
          <p:nvPr/>
        </p:nvSpPr>
        <p:spPr>
          <a:xfrm rot="16200000">
            <a:off x="14812645" y="2799422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6CC6EBA9-00D1-9E74-76E6-01A9840CA107}"/>
              </a:ext>
            </a:extLst>
          </p:cNvPr>
          <p:cNvGrpSpPr/>
          <p:nvPr/>
        </p:nvGrpSpPr>
        <p:grpSpPr>
          <a:xfrm>
            <a:off x="1224989" y="-15122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0837DB42-CE6D-1FE7-D9FA-96E54956D66C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0FB351AA-0FF6-1DEF-287A-68A5548816F3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513FB6C8-A480-54EC-5D75-5B7FA6393201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6AA20F77-6D5A-EDD9-9922-03762F8A03DB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F3269375-09A2-9FB5-F316-FAA984711FB3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D545D781-2A3A-D0D6-91BA-68E74EA46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C2584836-1A51-BD4B-FA15-D11BC9C6819C}"/>
              </a:ext>
            </a:extLst>
          </p:cNvPr>
          <p:cNvGrpSpPr/>
          <p:nvPr/>
        </p:nvGrpSpPr>
        <p:grpSpPr>
          <a:xfrm>
            <a:off x="1622955" y="-1810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E8F98362-D42B-B99F-F9B6-98900F08008D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8D2B8F29-452D-FB9D-4307-7BE052AE81B9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DEDD57A2-6922-12D1-6669-3EBEF6874126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41BE5E99-941D-29B1-F981-5AC747FF54D8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998624E1-1F76-97A6-A12D-B75327A9A0C2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C77840FC-0D53-9D6E-0B20-97524EA5A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620EBE67-1E4C-FC55-5A1D-AB1E0D26421A}"/>
              </a:ext>
            </a:extLst>
          </p:cNvPr>
          <p:cNvGrpSpPr/>
          <p:nvPr/>
        </p:nvGrpSpPr>
        <p:grpSpPr>
          <a:xfrm>
            <a:off x="2076410" y="-12429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0660D4DB-740D-C1B8-8975-EC2F245068D1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7778991B-5FB3-D445-2945-2A7F56B45962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B0D31845-C86C-BCC0-9462-C5CEC1EF1B3B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E0415FEF-D430-8725-9683-26308A9E3A91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DCC6B458-8DA4-BD28-2AF3-6F717252B5AE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7FADA331-286B-EC15-5B54-A21CC3598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CB677844-4677-6B49-53A7-92903E235EC8}"/>
              </a:ext>
            </a:extLst>
          </p:cNvPr>
          <p:cNvGrpSpPr/>
          <p:nvPr/>
        </p:nvGrpSpPr>
        <p:grpSpPr>
          <a:xfrm>
            <a:off x="2491089" y="-15122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5C50C275-C10A-0523-7335-4DE143553261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E93D970D-3C80-D42A-9DEE-31A8E79C697F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AA7DA0BB-E474-40DA-AEA0-4F69313B4E51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4EDD9A6A-C9EE-ED6C-52B4-1613A45E6731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77FE05BC-047A-A657-88FD-F11FECBBB89A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871B529C-CDCE-F03B-35A8-E3E758E7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2" name="Grafik 1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76E4E224-CFD9-6BAD-1489-1A57EEE6C80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3067350" y="16201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5B73367-CE1E-2117-9939-C1DF08BDB1E4}"/>
              </a:ext>
            </a:extLst>
          </p:cNvPr>
          <p:cNvSpPr/>
          <p:nvPr/>
        </p:nvSpPr>
        <p:spPr>
          <a:xfrm rot="16200000">
            <a:off x="1261222" y="264721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5" name="Eingebuchteter Richtungspfeil 44">
            <a:extLst>
              <a:ext uri="{FF2B5EF4-FFF2-40B4-BE49-F238E27FC236}">
                <a16:creationId xmlns:a16="http://schemas.microsoft.com/office/drawing/2014/main" id="{DDCF53B2-51AA-15EC-685C-01A3A193B5CA}"/>
              </a:ext>
            </a:extLst>
          </p:cNvPr>
          <p:cNvSpPr/>
          <p:nvPr/>
        </p:nvSpPr>
        <p:spPr>
          <a:xfrm rot="10800000">
            <a:off x="6095156" y="-40238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2C3E80B4-CD4F-95CA-DB42-13089524A936}"/>
              </a:ext>
            </a:extLst>
          </p:cNvPr>
          <p:cNvSpPr/>
          <p:nvPr/>
        </p:nvSpPr>
        <p:spPr>
          <a:xfrm>
            <a:off x="13366967" y="-15574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C67897B-C311-5AC5-C214-124DDD330C80}"/>
              </a:ext>
            </a:extLst>
          </p:cNvPr>
          <p:cNvSpPr txBox="1"/>
          <p:nvPr/>
        </p:nvSpPr>
        <p:spPr>
          <a:xfrm>
            <a:off x="14150579" y="872577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ED5FFA67-326E-08FA-B7E8-CF8AFC4260C8}"/>
              </a:ext>
            </a:extLst>
          </p:cNvPr>
          <p:cNvSpPr txBox="1"/>
          <p:nvPr/>
        </p:nvSpPr>
        <p:spPr>
          <a:xfrm>
            <a:off x="13652069" y="2826806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49" name="Grafik 48" descr="Münzen Silhouette">
            <a:extLst>
              <a:ext uri="{FF2B5EF4-FFF2-40B4-BE49-F238E27FC236}">
                <a16:creationId xmlns:a16="http://schemas.microsoft.com/office/drawing/2014/main" id="{551D6BB5-93AA-4A3D-CFFC-18DB73302F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056655" y="3948128"/>
            <a:ext cx="2534815" cy="2534815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3C0ADD22-0756-78BD-E51B-44293A9D5A41}"/>
              </a:ext>
            </a:extLst>
          </p:cNvPr>
          <p:cNvSpPr/>
          <p:nvPr/>
        </p:nvSpPr>
        <p:spPr>
          <a:xfrm>
            <a:off x="6922306" y="-7714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5BA4929B-650C-978E-E583-61C8A42D53D2}"/>
              </a:ext>
            </a:extLst>
          </p:cNvPr>
          <p:cNvSpPr txBox="1"/>
          <p:nvPr/>
        </p:nvSpPr>
        <p:spPr>
          <a:xfrm>
            <a:off x="13722667" y="1870603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2A10D39-018E-58E6-B2A7-1A7C9AAA10C4}"/>
              </a:ext>
            </a:extLst>
          </p:cNvPr>
          <p:cNvSpPr txBox="1"/>
          <p:nvPr/>
        </p:nvSpPr>
        <p:spPr>
          <a:xfrm>
            <a:off x="6780610" y="744219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BB1F53D-A839-1B86-E96C-00456956D2C3}"/>
              </a:ext>
            </a:extLst>
          </p:cNvPr>
          <p:cNvSpPr txBox="1"/>
          <p:nvPr/>
        </p:nvSpPr>
        <p:spPr>
          <a:xfrm>
            <a:off x="7140137" y="1843184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AC58D671-A96E-B87C-2690-2B89135E863A}"/>
              </a:ext>
            </a:extLst>
          </p:cNvPr>
          <p:cNvSpPr txBox="1"/>
          <p:nvPr/>
        </p:nvSpPr>
        <p:spPr>
          <a:xfrm>
            <a:off x="7242162" y="3452746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3652F13-237A-51DE-E74C-58B2C8BE1E95}"/>
              </a:ext>
            </a:extLst>
          </p:cNvPr>
          <p:cNvSpPr txBox="1"/>
          <p:nvPr/>
        </p:nvSpPr>
        <p:spPr>
          <a:xfrm>
            <a:off x="7242162" y="2870625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57" name="Freihandform 56">
            <a:extLst>
              <a:ext uri="{FF2B5EF4-FFF2-40B4-BE49-F238E27FC236}">
                <a16:creationId xmlns:a16="http://schemas.microsoft.com/office/drawing/2014/main" id="{B1A31EB1-75C2-47B2-42E0-804A4EF297EA}"/>
              </a:ext>
            </a:extLst>
          </p:cNvPr>
          <p:cNvSpPr/>
          <p:nvPr/>
        </p:nvSpPr>
        <p:spPr>
          <a:xfrm rot="16200000">
            <a:off x="9581524" y="3124637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58" name="Dreieck 57">
            <a:extLst>
              <a:ext uri="{FF2B5EF4-FFF2-40B4-BE49-F238E27FC236}">
                <a16:creationId xmlns:a16="http://schemas.microsoft.com/office/drawing/2014/main" id="{59819D63-4644-075C-BD31-91CBF78702AA}"/>
              </a:ext>
            </a:extLst>
          </p:cNvPr>
          <p:cNvSpPr/>
          <p:nvPr/>
        </p:nvSpPr>
        <p:spPr>
          <a:xfrm rot="16200000">
            <a:off x="3135145" y="3104522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A7F3019C-D911-26A4-74ED-51B98967561E}"/>
              </a:ext>
            </a:extLst>
          </p:cNvPr>
          <p:cNvSpPr/>
          <p:nvPr/>
        </p:nvSpPr>
        <p:spPr>
          <a:xfrm>
            <a:off x="-270854" y="-40238"/>
            <a:ext cx="1836717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Textfeld 233">
            <a:extLst>
              <a:ext uri="{FF2B5EF4-FFF2-40B4-BE49-F238E27FC236}">
                <a16:creationId xmlns:a16="http://schemas.microsoft.com/office/drawing/2014/main" id="{67E5A36E-BEFB-3DC7-42B1-1DEAD101CE44}"/>
              </a:ext>
            </a:extLst>
          </p:cNvPr>
          <p:cNvSpPr txBox="1"/>
          <p:nvPr/>
        </p:nvSpPr>
        <p:spPr>
          <a:xfrm rot="16200000">
            <a:off x="-2447892" y="2829454"/>
            <a:ext cx="6868700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235" name="Textfeld 234">
            <a:extLst>
              <a:ext uri="{FF2B5EF4-FFF2-40B4-BE49-F238E27FC236}">
                <a16:creationId xmlns:a16="http://schemas.microsoft.com/office/drawing/2014/main" id="{EA77D117-0D42-9B1C-9755-B84EC419921C}"/>
              </a:ext>
            </a:extLst>
          </p:cNvPr>
          <p:cNvSpPr txBox="1"/>
          <p:nvPr/>
        </p:nvSpPr>
        <p:spPr>
          <a:xfrm>
            <a:off x="1870154" y="859819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236" name="Textfeld 235">
            <a:extLst>
              <a:ext uri="{FF2B5EF4-FFF2-40B4-BE49-F238E27FC236}">
                <a16:creationId xmlns:a16="http://schemas.microsoft.com/office/drawing/2014/main" id="{31FB4722-9B78-C8CA-58B8-9BFA0CFE6F4A}"/>
              </a:ext>
            </a:extLst>
          </p:cNvPr>
          <p:cNvSpPr txBox="1"/>
          <p:nvPr/>
        </p:nvSpPr>
        <p:spPr>
          <a:xfrm>
            <a:off x="1890406" y="2245590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∈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7" name="Textfeld 236">
            <a:extLst>
              <a:ext uri="{FF2B5EF4-FFF2-40B4-BE49-F238E27FC236}">
                <a16:creationId xmlns:a16="http://schemas.microsoft.com/office/drawing/2014/main" id="{04B7C455-10FD-B503-20B0-0CA0012D1C09}"/>
              </a:ext>
            </a:extLst>
          </p:cNvPr>
          <p:cNvSpPr txBox="1"/>
          <p:nvPr/>
        </p:nvSpPr>
        <p:spPr>
          <a:xfrm>
            <a:off x="1896490" y="3628405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a,b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∈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8" name="Textfeld 237">
            <a:extLst>
              <a:ext uri="{FF2B5EF4-FFF2-40B4-BE49-F238E27FC236}">
                <a16:creationId xmlns:a16="http://schemas.microsoft.com/office/drawing/2014/main" id="{975D3DC6-8E18-C6B7-3707-C577B2BE1421}"/>
              </a:ext>
            </a:extLst>
          </p:cNvPr>
          <p:cNvSpPr txBox="1"/>
          <p:nvPr/>
        </p:nvSpPr>
        <p:spPr>
          <a:xfrm>
            <a:off x="1870154" y="5283517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79" name="Freihandform 278">
            <a:extLst>
              <a:ext uri="{FF2B5EF4-FFF2-40B4-BE49-F238E27FC236}">
                <a16:creationId xmlns:a16="http://schemas.microsoft.com/office/drawing/2014/main" id="{82AE046E-E7D1-7E17-8C98-35A75EABFBA0}"/>
              </a:ext>
            </a:extLst>
          </p:cNvPr>
          <p:cNvSpPr/>
          <p:nvPr/>
        </p:nvSpPr>
        <p:spPr>
          <a:xfrm rot="10800000">
            <a:off x="-15592285" y="-14646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280" name="Textfeld 279">
            <a:extLst>
              <a:ext uri="{FF2B5EF4-FFF2-40B4-BE49-F238E27FC236}">
                <a16:creationId xmlns:a16="http://schemas.microsoft.com/office/drawing/2014/main" id="{BD56688A-2AE7-D08C-6C4F-63875B415116}"/>
              </a:ext>
            </a:extLst>
          </p:cNvPr>
          <p:cNvSpPr txBox="1"/>
          <p:nvPr/>
        </p:nvSpPr>
        <p:spPr>
          <a:xfrm rot="16200000">
            <a:off x="-12821208" y="2609013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grpSp>
        <p:nvGrpSpPr>
          <p:cNvPr id="281" name="Gruppieren 280">
            <a:extLst>
              <a:ext uri="{FF2B5EF4-FFF2-40B4-BE49-F238E27FC236}">
                <a16:creationId xmlns:a16="http://schemas.microsoft.com/office/drawing/2014/main" id="{06C1C356-13B7-6529-C30F-E5E7DC4FC815}"/>
              </a:ext>
            </a:extLst>
          </p:cNvPr>
          <p:cNvGrpSpPr/>
          <p:nvPr/>
        </p:nvGrpSpPr>
        <p:grpSpPr>
          <a:xfrm>
            <a:off x="-6857217" y="-42790"/>
            <a:ext cx="7434260" cy="6968755"/>
            <a:chOff x="4985930" y="-42790"/>
            <a:chExt cx="7434260" cy="6968755"/>
          </a:xfrm>
        </p:grpSpPr>
        <p:sp>
          <p:nvSpPr>
            <p:cNvPr id="282" name="Eingebuchteter Richtungspfeil 281">
              <a:extLst>
                <a:ext uri="{FF2B5EF4-FFF2-40B4-BE49-F238E27FC236}">
                  <a16:creationId xmlns:a16="http://schemas.microsoft.com/office/drawing/2014/main" id="{15240AA8-7CE4-2F72-7B42-B810D407BF64}"/>
                </a:ext>
              </a:extLst>
            </p:cNvPr>
            <p:cNvSpPr/>
            <p:nvPr/>
          </p:nvSpPr>
          <p:spPr>
            <a:xfrm rot="10800000">
              <a:off x="10987761" y="-42790"/>
              <a:ext cx="1432429" cy="6968755"/>
            </a:xfrm>
            <a:prstGeom prst="chevron">
              <a:avLst/>
            </a:prstGeom>
            <a:solidFill>
              <a:srgbClr val="FDE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283" name="Gruppieren 282">
              <a:extLst>
                <a:ext uri="{FF2B5EF4-FFF2-40B4-BE49-F238E27FC236}">
                  <a16:creationId xmlns:a16="http://schemas.microsoft.com/office/drawing/2014/main" id="{1D64D665-2566-D3E5-9F08-41E9BF35AE59}"/>
                </a:ext>
              </a:extLst>
            </p:cNvPr>
            <p:cNvGrpSpPr/>
            <p:nvPr/>
          </p:nvGrpSpPr>
          <p:grpSpPr>
            <a:xfrm>
              <a:off x="4985930" y="-1809"/>
              <a:ext cx="7069282" cy="6901477"/>
              <a:chOff x="-11391055" y="-1813"/>
              <a:chExt cx="7069282" cy="6901477"/>
            </a:xfrm>
          </p:grpSpPr>
          <p:sp>
            <p:nvSpPr>
              <p:cNvPr id="284" name="Freihandform 283">
                <a:extLst>
                  <a:ext uri="{FF2B5EF4-FFF2-40B4-BE49-F238E27FC236}">
                    <a16:creationId xmlns:a16="http://schemas.microsoft.com/office/drawing/2014/main" id="{9347A301-4ED0-22E0-163F-5F5D74125D00}"/>
                  </a:ext>
                </a:extLst>
              </p:cNvPr>
              <p:cNvSpPr/>
              <p:nvPr/>
            </p:nvSpPr>
            <p:spPr>
              <a:xfrm>
                <a:off x="-11391055" y="2037"/>
                <a:ext cx="6434005" cy="6897627"/>
              </a:xfrm>
              <a:custGeom>
                <a:avLst/>
                <a:gdLst>
                  <a:gd name="connsiteX0" fmla="*/ 6822 w 6434005"/>
                  <a:gd name="connsiteY0" fmla="*/ 3268314 h 6897627"/>
                  <a:gd name="connsiteX1" fmla="*/ 5650 w 6434005"/>
                  <a:gd name="connsiteY1" fmla="*/ 3267634 h 6897627"/>
                  <a:gd name="connsiteX2" fmla="*/ 6822 w 6434005"/>
                  <a:gd name="connsiteY2" fmla="*/ 3266954 h 6897627"/>
                  <a:gd name="connsiteX3" fmla="*/ 12194 w 6434005"/>
                  <a:gd name="connsiteY3" fmla="*/ 4578433 h 6897627"/>
                  <a:gd name="connsiteX4" fmla="*/ 0 w 6434005"/>
                  <a:gd name="connsiteY4" fmla="*/ 4571361 h 6897627"/>
                  <a:gd name="connsiteX5" fmla="*/ 0 w 6434005"/>
                  <a:gd name="connsiteY5" fmla="*/ 4567232 h 6897627"/>
                  <a:gd name="connsiteX6" fmla="*/ 12194 w 6434005"/>
                  <a:gd name="connsiteY6" fmla="*/ 4560160 h 6897627"/>
                  <a:gd name="connsiteX7" fmla="*/ 14880 w 6434005"/>
                  <a:gd name="connsiteY7" fmla="*/ 4579991 h 6897627"/>
                  <a:gd name="connsiteX8" fmla="*/ 12325 w 6434005"/>
                  <a:gd name="connsiteY8" fmla="*/ 4578510 h 6897627"/>
                  <a:gd name="connsiteX9" fmla="*/ 14880 w 6434005"/>
                  <a:gd name="connsiteY9" fmla="*/ 4577028 h 6897627"/>
                  <a:gd name="connsiteX10" fmla="*/ 6434005 w 6434005"/>
                  <a:gd name="connsiteY10" fmla="*/ 6897627 h 6897627"/>
                  <a:gd name="connsiteX11" fmla="*/ 489176 w 6434005"/>
                  <a:gd name="connsiteY11" fmla="*/ 6897627 h 6897627"/>
                  <a:gd name="connsiteX12" fmla="*/ 565770 w 6434005"/>
                  <a:gd name="connsiteY12" fmla="*/ 6853203 h 6897627"/>
                  <a:gd name="connsiteX13" fmla="*/ 2029 w 6434005"/>
                  <a:gd name="connsiteY13" fmla="*/ 6526232 h 6897627"/>
                  <a:gd name="connsiteX14" fmla="*/ 574534 w 6434005"/>
                  <a:gd name="connsiteY14" fmla="*/ 6194180 h 6897627"/>
                  <a:gd name="connsiteX15" fmla="*/ 9400 w 6434005"/>
                  <a:gd name="connsiteY15" fmla="*/ 5866401 h 6897627"/>
                  <a:gd name="connsiteX16" fmla="*/ 571848 w 6434005"/>
                  <a:gd name="connsiteY16" fmla="*/ 5540182 h 6897627"/>
                  <a:gd name="connsiteX17" fmla="*/ 28194 w 6434005"/>
                  <a:gd name="connsiteY17" fmla="*/ 5224862 h 6897627"/>
                  <a:gd name="connsiteX18" fmla="*/ 589822 w 6434005"/>
                  <a:gd name="connsiteY18" fmla="*/ 4899118 h 6897627"/>
                  <a:gd name="connsiteX19" fmla="*/ 24688 w 6434005"/>
                  <a:gd name="connsiteY19" fmla="*/ 4571339 h 6897627"/>
                  <a:gd name="connsiteX20" fmla="*/ 587136 w 6434005"/>
                  <a:gd name="connsiteY20" fmla="*/ 4245120 h 6897627"/>
                  <a:gd name="connsiteX21" fmla="*/ 27701 w 6434005"/>
                  <a:gd name="connsiteY21" fmla="*/ 3920646 h 6897627"/>
                  <a:gd name="connsiteX22" fmla="*/ 584450 w 6434005"/>
                  <a:gd name="connsiteY22" fmla="*/ 3597732 h 6897627"/>
                  <a:gd name="connsiteX23" fmla="*/ 19316 w 6434005"/>
                  <a:gd name="connsiteY23" fmla="*/ 3269955 h 6897627"/>
                  <a:gd name="connsiteX24" fmla="*/ 581764 w 6434005"/>
                  <a:gd name="connsiteY24" fmla="*/ 2943735 h 6897627"/>
                  <a:gd name="connsiteX25" fmla="*/ 572931 w 6434005"/>
                  <a:gd name="connsiteY25" fmla="*/ 2938612 h 6897627"/>
                  <a:gd name="connsiteX26" fmla="*/ 574346 w 6434005"/>
                  <a:gd name="connsiteY26" fmla="*/ 2937791 h 6897627"/>
                  <a:gd name="connsiteX27" fmla="*/ 23885 w 6434005"/>
                  <a:gd name="connsiteY27" fmla="*/ 2618524 h 6897627"/>
                  <a:gd name="connsiteX28" fmla="*/ 568457 w 6434005"/>
                  <a:gd name="connsiteY28" fmla="*/ 2302672 h 6897627"/>
                  <a:gd name="connsiteX29" fmla="*/ 3323 w 6434005"/>
                  <a:gd name="connsiteY29" fmla="*/ 1974894 h 6897627"/>
                  <a:gd name="connsiteX30" fmla="*/ 565771 w 6434005"/>
                  <a:gd name="connsiteY30" fmla="*/ 1648675 h 6897627"/>
                  <a:gd name="connsiteX31" fmla="*/ 8665 w 6434005"/>
                  <a:gd name="connsiteY31" fmla="*/ 1325553 h 6897627"/>
                  <a:gd name="connsiteX32" fmla="*/ 565772 w 6434005"/>
                  <a:gd name="connsiteY32" fmla="*/ 1002430 h 6897627"/>
                  <a:gd name="connsiteX33" fmla="*/ 638 w 6434005"/>
                  <a:gd name="connsiteY33" fmla="*/ 674652 h 6897627"/>
                  <a:gd name="connsiteX34" fmla="*/ 563086 w 6434005"/>
                  <a:gd name="connsiteY34" fmla="*/ 348433 h 6897627"/>
                  <a:gd name="connsiteX35" fmla="*/ 0 w 6434005"/>
                  <a:gd name="connsiteY35" fmla="*/ 21842 h 6897627"/>
                  <a:gd name="connsiteX36" fmla="*/ 0 w 6434005"/>
                  <a:gd name="connsiteY36" fmla="*/ 0 h 6897627"/>
                  <a:gd name="connsiteX37" fmla="*/ 6434005 w 6434005"/>
                  <a:gd name="connsiteY37" fmla="*/ 0 h 689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434005" h="6897627">
                    <a:moveTo>
                      <a:pt x="6822" y="3268314"/>
                    </a:moveTo>
                    <a:lnTo>
                      <a:pt x="5650" y="3267634"/>
                    </a:lnTo>
                    <a:lnTo>
                      <a:pt x="6822" y="3266954"/>
                    </a:lnTo>
                    <a:close/>
                    <a:moveTo>
                      <a:pt x="12194" y="4578433"/>
                    </a:moveTo>
                    <a:lnTo>
                      <a:pt x="0" y="4571361"/>
                    </a:lnTo>
                    <a:lnTo>
                      <a:pt x="0" y="4567232"/>
                    </a:lnTo>
                    <a:lnTo>
                      <a:pt x="12194" y="4560160"/>
                    </a:lnTo>
                    <a:close/>
                    <a:moveTo>
                      <a:pt x="14880" y="4579991"/>
                    </a:moveTo>
                    <a:lnTo>
                      <a:pt x="12325" y="4578510"/>
                    </a:lnTo>
                    <a:lnTo>
                      <a:pt x="14880" y="4577028"/>
                    </a:lnTo>
                    <a:close/>
                    <a:moveTo>
                      <a:pt x="6434005" y="6897627"/>
                    </a:moveTo>
                    <a:lnTo>
                      <a:pt x="489176" y="6897627"/>
                    </a:lnTo>
                    <a:lnTo>
                      <a:pt x="565770" y="6853203"/>
                    </a:lnTo>
                    <a:lnTo>
                      <a:pt x="2029" y="6526232"/>
                    </a:lnTo>
                    <a:lnTo>
                      <a:pt x="574534" y="6194180"/>
                    </a:lnTo>
                    <a:lnTo>
                      <a:pt x="9400" y="5866401"/>
                    </a:lnTo>
                    <a:lnTo>
                      <a:pt x="571848" y="5540182"/>
                    </a:lnTo>
                    <a:lnTo>
                      <a:pt x="28194" y="5224862"/>
                    </a:lnTo>
                    <a:lnTo>
                      <a:pt x="589822" y="4899118"/>
                    </a:lnTo>
                    <a:lnTo>
                      <a:pt x="24688" y="4571339"/>
                    </a:lnTo>
                    <a:lnTo>
                      <a:pt x="587136" y="4245120"/>
                    </a:lnTo>
                    <a:lnTo>
                      <a:pt x="27701" y="3920646"/>
                    </a:lnTo>
                    <a:lnTo>
                      <a:pt x="584450" y="3597732"/>
                    </a:lnTo>
                    <a:lnTo>
                      <a:pt x="19316" y="3269955"/>
                    </a:lnTo>
                    <a:lnTo>
                      <a:pt x="581764" y="2943735"/>
                    </a:lnTo>
                    <a:lnTo>
                      <a:pt x="572931" y="2938612"/>
                    </a:lnTo>
                    <a:lnTo>
                      <a:pt x="574346" y="2937791"/>
                    </a:lnTo>
                    <a:lnTo>
                      <a:pt x="23885" y="2618524"/>
                    </a:lnTo>
                    <a:lnTo>
                      <a:pt x="568457" y="2302672"/>
                    </a:lnTo>
                    <a:lnTo>
                      <a:pt x="3323" y="1974894"/>
                    </a:lnTo>
                    <a:lnTo>
                      <a:pt x="565771" y="1648675"/>
                    </a:lnTo>
                    <a:lnTo>
                      <a:pt x="8665" y="1325553"/>
                    </a:lnTo>
                    <a:lnTo>
                      <a:pt x="565772" y="1002430"/>
                    </a:lnTo>
                    <a:lnTo>
                      <a:pt x="638" y="674652"/>
                    </a:lnTo>
                    <a:lnTo>
                      <a:pt x="563086" y="348433"/>
                    </a:lnTo>
                    <a:lnTo>
                      <a:pt x="0" y="21842"/>
                    </a:lnTo>
                    <a:lnTo>
                      <a:pt x="0" y="0"/>
                    </a:lnTo>
                    <a:lnTo>
                      <a:pt x="6434005" y="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>
                  <a:solidFill>
                    <a:srgbClr val="FFDE00"/>
                  </a:solidFill>
                </a:endParaRPr>
              </a:p>
            </p:txBody>
          </p:sp>
          <p:sp>
            <p:nvSpPr>
              <p:cNvPr id="285" name="Eingebuchteter Richtungspfeil 284">
                <a:extLst>
                  <a:ext uri="{FF2B5EF4-FFF2-40B4-BE49-F238E27FC236}">
                    <a16:creationId xmlns:a16="http://schemas.microsoft.com/office/drawing/2014/main" id="{A8266510-6E3E-1B25-F3FC-E62A51399EAE}"/>
                  </a:ext>
                </a:extLst>
              </p:cNvPr>
              <p:cNvSpPr/>
              <p:nvPr/>
            </p:nvSpPr>
            <p:spPr>
              <a:xfrm rot="10800000">
                <a:off x="-5754202" y="-1813"/>
                <a:ext cx="1432429" cy="6883864"/>
              </a:xfrm>
              <a:prstGeom prst="chevron">
                <a:avLst>
                  <a:gd name="adj" fmla="val 50000"/>
                </a:avLst>
              </a:prstGeom>
              <a:solidFill>
                <a:srgbClr val="40404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Textfeld 285">
                <a:extLst>
                  <a:ext uri="{FF2B5EF4-FFF2-40B4-BE49-F238E27FC236}">
                    <a16:creationId xmlns:a16="http://schemas.microsoft.com/office/drawing/2014/main" id="{8209B4F4-C471-FCAA-1F8D-01860FE6A889}"/>
                  </a:ext>
                </a:extLst>
              </p:cNvPr>
              <p:cNvSpPr txBox="1"/>
              <p:nvPr/>
            </p:nvSpPr>
            <p:spPr>
              <a:xfrm>
                <a:off x="-9769379" y="873025"/>
                <a:ext cx="3712182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Avenir Next Heavy" panose="020B0503020202020204" pitchFamily="34" charset="0"/>
                  </a:rPr>
                  <a:t>Goal </a:t>
                </a:r>
              </a:p>
            </p:txBody>
          </p:sp>
          <p:sp>
            <p:nvSpPr>
              <p:cNvPr id="287" name="Textfeld 286">
                <a:extLst>
                  <a:ext uri="{FF2B5EF4-FFF2-40B4-BE49-F238E27FC236}">
                    <a16:creationId xmlns:a16="http://schemas.microsoft.com/office/drawing/2014/main" id="{676661AF-FE85-780C-9E58-44A94FFD28BD}"/>
                  </a:ext>
                </a:extLst>
              </p:cNvPr>
              <p:cNvSpPr txBox="1"/>
              <p:nvPr/>
            </p:nvSpPr>
            <p:spPr>
              <a:xfrm>
                <a:off x="-10533357" y="2849255"/>
                <a:ext cx="5263702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A linear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combination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natural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coefficients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a, b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 ∈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₀</a:t>
                </a:r>
                <a:endPara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sp>
            <p:nvSpPr>
              <p:cNvPr id="288" name="Textfeld 287">
                <a:extLst>
                  <a:ext uri="{FF2B5EF4-FFF2-40B4-BE49-F238E27FC236}">
                    <a16:creationId xmlns:a16="http://schemas.microsoft.com/office/drawing/2014/main" id="{4834E16B-C629-E5BA-F75C-B97119D1484C}"/>
                  </a:ext>
                </a:extLst>
              </p:cNvPr>
              <p:cNvSpPr txBox="1"/>
              <p:nvPr/>
            </p:nvSpPr>
            <p:spPr>
              <a:xfrm>
                <a:off x="-10547399" y="3905491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possible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gcd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(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p,q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) = 1 </a:t>
                </a:r>
              </a:p>
            </p:txBody>
          </p:sp>
          <p:sp>
            <p:nvSpPr>
              <p:cNvPr id="289" name="Textfeld 288">
                <a:extLst>
                  <a:ext uri="{FF2B5EF4-FFF2-40B4-BE49-F238E27FC236}">
                    <a16:creationId xmlns:a16="http://schemas.microsoft.com/office/drawing/2014/main" id="{3698C662-889E-0464-D549-54BD2382E1EF}"/>
                  </a:ext>
                </a:extLst>
              </p:cNvPr>
              <p:cNvSpPr txBox="1"/>
              <p:nvPr/>
            </p:nvSpPr>
            <p:spPr>
              <a:xfrm>
                <a:off x="-10545443" y="4679847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all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≥ (p-1)(q-1)</a:t>
                </a:r>
                <a:endPara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pic>
            <p:nvPicPr>
              <p:cNvPr id="290" name="Grafik 289" descr="Rennflagge Silhouette">
                <a:extLst>
                  <a:ext uri="{FF2B5EF4-FFF2-40B4-BE49-F238E27FC236}">
                    <a16:creationId xmlns:a16="http://schemas.microsoft.com/office/drawing/2014/main" id="{01DBD7EA-C5AE-9B66-6C4A-A8587EA3E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-8816632" y="5062814"/>
                <a:ext cx="1802167" cy="1802167"/>
              </a:xfrm>
              <a:prstGeom prst="rect">
                <a:avLst/>
              </a:prstGeom>
            </p:spPr>
          </p:pic>
        </p:grpSp>
      </p:grpSp>
      <p:pic>
        <p:nvPicPr>
          <p:cNvPr id="6" name="Grafik 5" descr="Ein Bild, das Kreis enthält.&#10;&#10;KI-generierte Inhalte können fehlerhaft sein.">
            <a:extLst>
              <a:ext uri="{FF2B5EF4-FFF2-40B4-BE49-F238E27FC236}">
                <a16:creationId xmlns:a16="http://schemas.microsoft.com/office/drawing/2014/main" id="{DBD4D1D3-1885-3E7F-905C-B16B9DBA63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90760" y="4899149"/>
            <a:ext cx="1441718" cy="1441718"/>
          </a:xfrm>
          <a:prstGeom prst="rect">
            <a:avLst/>
          </a:prstGeom>
        </p:spPr>
      </p:pic>
      <p:pic>
        <p:nvPicPr>
          <p:cNvPr id="7" name="Grafik 6" descr="Ein Bild, das Geld, Kreis, Metall, Währung enthält.&#10;&#10;KI-generierte Inhalte können fehlerhaft sein.">
            <a:extLst>
              <a:ext uri="{FF2B5EF4-FFF2-40B4-BE49-F238E27FC236}">
                <a16:creationId xmlns:a16="http://schemas.microsoft.com/office/drawing/2014/main" id="{3E2219ED-59EE-09DA-4883-25F61DAB1F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9381" y="4527615"/>
            <a:ext cx="2168305" cy="21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5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954A5-52DF-4AAE-BEB2-BF2776291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CFEFFD95-7804-AB2B-E22C-AACA216E42E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6826633" y="-44802"/>
            <a:ext cx="12192000" cy="6968756"/>
          </a:xfrm>
          <a:prstGeom prst="rect">
            <a:avLst/>
          </a:prstGeom>
        </p:spPr>
      </p:pic>
      <p:sp>
        <p:nvSpPr>
          <p:cNvPr id="278" name="Rechteck 277">
            <a:extLst>
              <a:ext uri="{FF2B5EF4-FFF2-40B4-BE49-F238E27FC236}">
                <a16:creationId xmlns:a16="http://schemas.microsoft.com/office/drawing/2014/main" id="{3906DCEF-28FB-6F3C-9E2D-746F79E5DCA5}"/>
              </a:ext>
            </a:extLst>
          </p:cNvPr>
          <p:cNvSpPr/>
          <p:nvPr/>
        </p:nvSpPr>
        <p:spPr>
          <a:xfrm rot="16200000">
            <a:off x="-1655922" y="-276735"/>
            <a:ext cx="6947205" cy="7454173"/>
          </a:xfrm>
          <a:prstGeom prst="rect">
            <a:avLst/>
          </a:prstGeom>
          <a:gradFill flip="none" rotWithShape="1">
            <a:gsLst>
              <a:gs pos="42000">
                <a:srgbClr val="000000">
                  <a:alpha val="50000"/>
                </a:srgbClr>
              </a:gs>
              <a:gs pos="9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ED358C82-697E-1FAF-DB1D-006C9CBC34BA}"/>
              </a:ext>
            </a:extLst>
          </p:cNvPr>
          <p:cNvSpPr/>
          <p:nvPr/>
        </p:nvSpPr>
        <p:spPr>
          <a:xfrm>
            <a:off x="4649820" y="-455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59" name="Grafik 5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0DCB1B9B-EDC5-7BFB-23E1-8A9D9A2EF7E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18397921" y="4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7E84482D-3901-96A5-1073-C3075B31E0F1}"/>
              </a:ext>
            </a:extLst>
          </p:cNvPr>
          <p:cNvSpPr/>
          <p:nvPr/>
        </p:nvSpPr>
        <p:spPr>
          <a:xfrm>
            <a:off x="22171787" y="-20117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3706FA1-4738-0B1D-B33E-57941A209861}"/>
              </a:ext>
            </a:extLst>
          </p:cNvPr>
          <p:cNvSpPr/>
          <p:nvPr/>
        </p:nvSpPr>
        <p:spPr>
          <a:xfrm>
            <a:off x="27145090" y="-40237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EA25E90-26EA-DF12-42CE-687A9A2A32C0}"/>
              </a:ext>
            </a:extLst>
          </p:cNvPr>
          <p:cNvSpPr txBox="1"/>
          <p:nvPr/>
        </p:nvSpPr>
        <p:spPr>
          <a:xfrm rot="16200000">
            <a:off x="26622024" y="2799423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4DE6CC9A-B052-2EED-F5DE-DE430955C285}"/>
              </a:ext>
            </a:extLst>
          </p:cNvPr>
          <p:cNvGrpSpPr/>
          <p:nvPr/>
        </p:nvGrpSpPr>
        <p:grpSpPr>
          <a:xfrm>
            <a:off x="13034368" y="-15121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2200214A-51CA-F59D-CA36-ABFB0C58F253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6F9A00EF-42CB-0E96-5306-BDB604049884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20E1A2A8-3B10-749F-7F75-C01E16DFF7A5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0D76DB96-7422-C1CC-7DBE-30F8AF5489B1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5BD8F350-3240-A66A-526B-0FDA31B5FF0E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DAB01C26-BC93-AF1F-BD12-D1F919BE5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C14A6B7D-EC13-2B73-5516-55C0AFCE67F9}"/>
              </a:ext>
            </a:extLst>
          </p:cNvPr>
          <p:cNvGrpSpPr/>
          <p:nvPr/>
        </p:nvGrpSpPr>
        <p:grpSpPr>
          <a:xfrm>
            <a:off x="13432334" y="-1809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DF8D8BC7-FFB9-9D72-4D73-5BC1D86058A4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DF414E19-649D-69F7-ADBD-D846C5BCE0FD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A87CCF6C-1655-758C-2E2B-02219E66CBA4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02ECC8E7-99B7-42E2-290C-77E03AB1806E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780A0E03-E38A-9A0B-771A-D18DD4CE10ED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398AA0DC-995D-F46D-9A2D-BCB3FBBE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91D8BB04-FA0B-4678-4CAA-6C5D8A889FBB}"/>
              </a:ext>
            </a:extLst>
          </p:cNvPr>
          <p:cNvGrpSpPr/>
          <p:nvPr/>
        </p:nvGrpSpPr>
        <p:grpSpPr>
          <a:xfrm>
            <a:off x="13885789" y="-12428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55E6535B-92B0-CEE0-BDDE-A59CAC7F7A96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EFE19F9B-800E-BD3C-75D7-27D3D6020F35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A589B6D4-B365-6257-F726-D322AC058010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3B80AA6A-DB20-70C3-26CD-053FD5E3B24E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D9FC5281-82BF-E218-320D-E38348BB8944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2E48064D-3BEA-CC8B-D6E4-D7CA86A28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FECFF80D-AAF7-FE8C-B2A0-77599062F6F8}"/>
              </a:ext>
            </a:extLst>
          </p:cNvPr>
          <p:cNvGrpSpPr/>
          <p:nvPr/>
        </p:nvGrpSpPr>
        <p:grpSpPr>
          <a:xfrm>
            <a:off x="14300468" y="-15121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CF3CD4BE-08D3-2FA1-0027-49CA561060F7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91F51A2B-E889-5312-5B76-6AFCDB1F009D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94B6C192-5B2C-ED09-6FB5-DA8179FDF9CC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9BBA666F-AA71-F34A-9548-82B410BA08AB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AB2DAB59-43A4-7ED2-7E40-A22745C28059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EA13C2C6-B338-93B9-2DBF-6E7D65F3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2" name="Grafik 1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BE22482-002F-DA63-A02E-A900FD0E011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11367462" y="-44648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B3EC0BC-27DF-1D22-A1B6-E4049AEB2D77}"/>
              </a:ext>
            </a:extLst>
          </p:cNvPr>
          <p:cNvSpPr/>
          <p:nvPr/>
        </p:nvSpPr>
        <p:spPr>
          <a:xfrm rot="16200000">
            <a:off x="13070603" y="240685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5" name="Eingebuchteter Richtungspfeil 44">
            <a:extLst>
              <a:ext uri="{FF2B5EF4-FFF2-40B4-BE49-F238E27FC236}">
                <a16:creationId xmlns:a16="http://schemas.microsoft.com/office/drawing/2014/main" id="{9DEAB4E2-CB23-5F5B-5CDE-FD11AC64AC48}"/>
              </a:ext>
            </a:extLst>
          </p:cNvPr>
          <p:cNvSpPr/>
          <p:nvPr/>
        </p:nvSpPr>
        <p:spPr>
          <a:xfrm rot="10800000">
            <a:off x="17643015" y="-40237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Freihandform 45">
            <a:extLst>
              <a:ext uri="{FF2B5EF4-FFF2-40B4-BE49-F238E27FC236}">
                <a16:creationId xmlns:a16="http://schemas.microsoft.com/office/drawing/2014/main" id="{847AEEE0-447E-5B51-5CF2-3B0114B94907}"/>
              </a:ext>
            </a:extLst>
          </p:cNvPr>
          <p:cNvSpPr/>
          <p:nvPr/>
        </p:nvSpPr>
        <p:spPr>
          <a:xfrm>
            <a:off x="10006400" y="22238008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2EB300-302C-356E-8D7C-CD6E63E3FCA9}"/>
              </a:ext>
            </a:extLst>
          </p:cNvPr>
          <p:cNvSpPr txBox="1"/>
          <p:nvPr/>
        </p:nvSpPr>
        <p:spPr>
          <a:xfrm>
            <a:off x="25959958" y="872578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6A78B08-CE49-0B75-B654-F1222F16AE14}"/>
              </a:ext>
            </a:extLst>
          </p:cNvPr>
          <p:cNvSpPr txBox="1"/>
          <p:nvPr/>
        </p:nvSpPr>
        <p:spPr>
          <a:xfrm>
            <a:off x="25461448" y="2826807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49" name="Grafik 48" descr="Münzen Silhouette">
            <a:extLst>
              <a:ext uri="{FF2B5EF4-FFF2-40B4-BE49-F238E27FC236}">
                <a16:creationId xmlns:a16="http://schemas.microsoft.com/office/drawing/2014/main" id="{3460B56F-F9FA-CF6B-6D71-C89CC6208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866034" y="3948129"/>
            <a:ext cx="2534815" cy="2534815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FDD0565D-D432-0942-3C3A-621A57750F34}"/>
              </a:ext>
            </a:extLst>
          </p:cNvPr>
          <p:cNvSpPr/>
          <p:nvPr/>
        </p:nvSpPr>
        <p:spPr>
          <a:xfrm>
            <a:off x="18731685" y="-7713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545FCAA3-269C-0831-922A-F570C84A850F}"/>
              </a:ext>
            </a:extLst>
          </p:cNvPr>
          <p:cNvSpPr txBox="1"/>
          <p:nvPr/>
        </p:nvSpPr>
        <p:spPr>
          <a:xfrm>
            <a:off x="25532046" y="1870604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8E10916A-DC73-7BF4-D471-5838B92DCF2E}"/>
              </a:ext>
            </a:extLst>
          </p:cNvPr>
          <p:cNvSpPr txBox="1"/>
          <p:nvPr/>
        </p:nvSpPr>
        <p:spPr>
          <a:xfrm>
            <a:off x="18589989" y="744220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D1EBDD5-C22D-5F03-5816-2799D57955DC}"/>
              </a:ext>
            </a:extLst>
          </p:cNvPr>
          <p:cNvSpPr txBox="1"/>
          <p:nvPr/>
        </p:nvSpPr>
        <p:spPr>
          <a:xfrm>
            <a:off x="18949516" y="1843185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23CC97A-1018-C928-F9EC-7A9F54D7D1AF}"/>
              </a:ext>
            </a:extLst>
          </p:cNvPr>
          <p:cNvSpPr txBox="1"/>
          <p:nvPr/>
        </p:nvSpPr>
        <p:spPr>
          <a:xfrm>
            <a:off x="19051541" y="3452747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CDA5A96-BCDA-07B0-1D46-01A0E29C9EF1}"/>
              </a:ext>
            </a:extLst>
          </p:cNvPr>
          <p:cNvSpPr txBox="1"/>
          <p:nvPr/>
        </p:nvSpPr>
        <p:spPr>
          <a:xfrm>
            <a:off x="19051541" y="2870626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57" name="Freihandform 56">
            <a:extLst>
              <a:ext uri="{FF2B5EF4-FFF2-40B4-BE49-F238E27FC236}">
                <a16:creationId xmlns:a16="http://schemas.microsoft.com/office/drawing/2014/main" id="{0261EB86-812C-F780-1383-3768C1A5CEDF}"/>
              </a:ext>
            </a:extLst>
          </p:cNvPr>
          <p:cNvSpPr/>
          <p:nvPr/>
        </p:nvSpPr>
        <p:spPr>
          <a:xfrm rot="16200000">
            <a:off x="21390903" y="3124638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58" name="Dreieck 57">
            <a:extLst>
              <a:ext uri="{FF2B5EF4-FFF2-40B4-BE49-F238E27FC236}">
                <a16:creationId xmlns:a16="http://schemas.microsoft.com/office/drawing/2014/main" id="{06C59D09-2C60-F09A-34EF-91CFA2BE3826}"/>
              </a:ext>
            </a:extLst>
          </p:cNvPr>
          <p:cNvSpPr/>
          <p:nvPr/>
        </p:nvSpPr>
        <p:spPr>
          <a:xfrm rot="16200000">
            <a:off x="14944524" y="3104523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3E687322-7F30-7945-46C1-6683571B5CF7}"/>
              </a:ext>
            </a:extLst>
          </p:cNvPr>
          <p:cNvSpPr/>
          <p:nvPr/>
        </p:nvSpPr>
        <p:spPr>
          <a:xfrm>
            <a:off x="11538525" y="-40237"/>
            <a:ext cx="1836717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Textfeld 233">
            <a:extLst>
              <a:ext uri="{FF2B5EF4-FFF2-40B4-BE49-F238E27FC236}">
                <a16:creationId xmlns:a16="http://schemas.microsoft.com/office/drawing/2014/main" id="{AC418B70-767F-B468-26C8-C49FE549EDB5}"/>
              </a:ext>
            </a:extLst>
          </p:cNvPr>
          <p:cNvSpPr txBox="1"/>
          <p:nvPr/>
        </p:nvSpPr>
        <p:spPr>
          <a:xfrm rot="16200000">
            <a:off x="9361487" y="2829455"/>
            <a:ext cx="6868700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235" name="Textfeld 234">
            <a:extLst>
              <a:ext uri="{FF2B5EF4-FFF2-40B4-BE49-F238E27FC236}">
                <a16:creationId xmlns:a16="http://schemas.microsoft.com/office/drawing/2014/main" id="{00915D5A-880F-09CC-AF53-9BD92D22BDC8}"/>
              </a:ext>
            </a:extLst>
          </p:cNvPr>
          <p:cNvSpPr txBox="1"/>
          <p:nvPr/>
        </p:nvSpPr>
        <p:spPr>
          <a:xfrm>
            <a:off x="13679535" y="835783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236" name="Textfeld 235">
            <a:extLst>
              <a:ext uri="{FF2B5EF4-FFF2-40B4-BE49-F238E27FC236}">
                <a16:creationId xmlns:a16="http://schemas.microsoft.com/office/drawing/2014/main" id="{ABA7A41A-8AE1-C8B9-5F3C-BE3E41935744}"/>
              </a:ext>
            </a:extLst>
          </p:cNvPr>
          <p:cNvSpPr txBox="1"/>
          <p:nvPr/>
        </p:nvSpPr>
        <p:spPr>
          <a:xfrm>
            <a:off x="13699787" y="2221554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7" name="Textfeld 236">
            <a:extLst>
              <a:ext uri="{FF2B5EF4-FFF2-40B4-BE49-F238E27FC236}">
                <a16:creationId xmlns:a16="http://schemas.microsoft.com/office/drawing/2014/main" id="{23DFB425-8257-A753-5BBC-E4DA75A322FA}"/>
              </a:ext>
            </a:extLst>
          </p:cNvPr>
          <p:cNvSpPr txBox="1"/>
          <p:nvPr/>
        </p:nvSpPr>
        <p:spPr>
          <a:xfrm>
            <a:off x="13705871" y="3604369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a,b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8" name="Textfeld 237">
            <a:extLst>
              <a:ext uri="{FF2B5EF4-FFF2-40B4-BE49-F238E27FC236}">
                <a16:creationId xmlns:a16="http://schemas.microsoft.com/office/drawing/2014/main" id="{D60A468E-1CDD-599D-3626-BC3D64E1D6B5}"/>
              </a:ext>
            </a:extLst>
          </p:cNvPr>
          <p:cNvSpPr txBox="1"/>
          <p:nvPr/>
        </p:nvSpPr>
        <p:spPr>
          <a:xfrm>
            <a:off x="13679535" y="5259481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50D70F0-67A5-0399-28D8-C0DDAB0DCD2A}"/>
              </a:ext>
            </a:extLst>
          </p:cNvPr>
          <p:cNvGrpSpPr/>
          <p:nvPr/>
        </p:nvGrpSpPr>
        <p:grpSpPr>
          <a:xfrm>
            <a:off x="4985930" y="-42790"/>
            <a:ext cx="7434260" cy="6968755"/>
            <a:chOff x="4985930" y="-42790"/>
            <a:chExt cx="7434260" cy="6968755"/>
          </a:xfrm>
        </p:grpSpPr>
        <p:sp>
          <p:nvSpPr>
            <p:cNvPr id="7" name="Eingebuchteter Richtungspfeil 6">
              <a:extLst>
                <a:ext uri="{FF2B5EF4-FFF2-40B4-BE49-F238E27FC236}">
                  <a16:creationId xmlns:a16="http://schemas.microsoft.com/office/drawing/2014/main" id="{6000D6E0-C5F5-F25C-86DF-3A2BE1A6A8EF}"/>
                </a:ext>
              </a:extLst>
            </p:cNvPr>
            <p:cNvSpPr/>
            <p:nvPr/>
          </p:nvSpPr>
          <p:spPr>
            <a:xfrm rot="10800000">
              <a:off x="10987761" y="-42790"/>
              <a:ext cx="1432429" cy="6968755"/>
            </a:xfrm>
            <a:prstGeom prst="chevron">
              <a:avLst/>
            </a:prstGeom>
            <a:solidFill>
              <a:srgbClr val="FDE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204" name="Gruppieren 203">
              <a:extLst>
                <a:ext uri="{FF2B5EF4-FFF2-40B4-BE49-F238E27FC236}">
                  <a16:creationId xmlns:a16="http://schemas.microsoft.com/office/drawing/2014/main" id="{D0A69CFF-4AB8-9CEE-3F82-2DD243343FD2}"/>
                </a:ext>
              </a:extLst>
            </p:cNvPr>
            <p:cNvGrpSpPr/>
            <p:nvPr/>
          </p:nvGrpSpPr>
          <p:grpSpPr>
            <a:xfrm>
              <a:off x="4985930" y="-1809"/>
              <a:ext cx="7069282" cy="6901477"/>
              <a:chOff x="-11391055" y="-1813"/>
              <a:chExt cx="7069282" cy="6901477"/>
            </a:xfrm>
          </p:grpSpPr>
          <p:sp>
            <p:nvSpPr>
              <p:cNvPr id="196" name="Freihandform 195">
                <a:extLst>
                  <a:ext uri="{FF2B5EF4-FFF2-40B4-BE49-F238E27FC236}">
                    <a16:creationId xmlns:a16="http://schemas.microsoft.com/office/drawing/2014/main" id="{AA95F89D-7D02-A3E0-B8C8-CD0BF6515C78}"/>
                  </a:ext>
                </a:extLst>
              </p:cNvPr>
              <p:cNvSpPr/>
              <p:nvPr/>
            </p:nvSpPr>
            <p:spPr>
              <a:xfrm>
                <a:off x="-11391055" y="2037"/>
                <a:ext cx="6434005" cy="6897627"/>
              </a:xfrm>
              <a:custGeom>
                <a:avLst/>
                <a:gdLst>
                  <a:gd name="connsiteX0" fmla="*/ 6822 w 6434005"/>
                  <a:gd name="connsiteY0" fmla="*/ 3268314 h 6897627"/>
                  <a:gd name="connsiteX1" fmla="*/ 5650 w 6434005"/>
                  <a:gd name="connsiteY1" fmla="*/ 3267634 h 6897627"/>
                  <a:gd name="connsiteX2" fmla="*/ 6822 w 6434005"/>
                  <a:gd name="connsiteY2" fmla="*/ 3266954 h 6897627"/>
                  <a:gd name="connsiteX3" fmla="*/ 12194 w 6434005"/>
                  <a:gd name="connsiteY3" fmla="*/ 4578433 h 6897627"/>
                  <a:gd name="connsiteX4" fmla="*/ 0 w 6434005"/>
                  <a:gd name="connsiteY4" fmla="*/ 4571361 h 6897627"/>
                  <a:gd name="connsiteX5" fmla="*/ 0 w 6434005"/>
                  <a:gd name="connsiteY5" fmla="*/ 4567232 h 6897627"/>
                  <a:gd name="connsiteX6" fmla="*/ 12194 w 6434005"/>
                  <a:gd name="connsiteY6" fmla="*/ 4560160 h 6897627"/>
                  <a:gd name="connsiteX7" fmla="*/ 14880 w 6434005"/>
                  <a:gd name="connsiteY7" fmla="*/ 4579991 h 6897627"/>
                  <a:gd name="connsiteX8" fmla="*/ 12325 w 6434005"/>
                  <a:gd name="connsiteY8" fmla="*/ 4578510 h 6897627"/>
                  <a:gd name="connsiteX9" fmla="*/ 14880 w 6434005"/>
                  <a:gd name="connsiteY9" fmla="*/ 4577028 h 6897627"/>
                  <a:gd name="connsiteX10" fmla="*/ 6434005 w 6434005"/>
                  <a:gd name="connsiteY10" fmla="*/ 6897627 h 6897627"/>
                  <a:gd name="connsiteX11" fmla="*/ 489176 w 6434005"/>
                  <a:gd name="connsiteY11" fmla="*/ 6897627 h 6897627"/>
                  <a:gd name="connsiteX12" fmla="*/ 565770 w 6434005"/>
                  <a:gd name="connsiteY12" fmla="*/ 6853203 h 6897627"/>
                  <a:gd name="connsiteX13" fmla="*/ 2029 w 6434005"/>
                  <a:gd name="connsiteY13" fmla="*/ 6526232 h 6897627"/>
                  <a:gd name="connsiteX14" fmla="*/ 574534 w 6434005"/>
                  <a:gd name="connsiteY14" fmla="*/ 6194180 h 6897627"/>
                  <a:gd name="connsiteX15" fmla="*/ 9400 w 6434005"/>
                  <a:gd name="connsiteY15" fmla="*/ 5866401 h 6897627"/>
                  <a:gd name="connsiteX16" fmla="*/ 571848 w 6434005"/>
                  <a:gd name="connsiteY16" fmla="*/ 5540182 h 6897627"/>
                  <a:gd name="connsiteX17" fmla="*/ 28194 w 6434005"/>
                  <a:gd name="connsiteY17" fmla="*/ 5224862 h 6897627"/>
                  <a:gd name="connsiteX18" fmla="*/ 589822 w 6434005"/>
                  <a:gd name="connsiteY18" fmla="*/ 4899118 h 6897627"/>
                  <a:gd name="connsiteX19" fmla="*/ 24688 w 6434005"/>
                  <a:gd name="connsiteY19" fmla="*/ 4571339 h 6897627"/>
                  <a:gd name="connsiteX20" fmla="*/ 587136 w 6434005"/>
                  <a:gd name="connsiteY20" fmla="*/ 4245120 h 6897627"/>
                  <a:gd name="connsiteX21" fmla="*/ 27701 w 6434005"/>
                  <a:gd name="connsiteY21" fmla="*/ 3920646 h 6897627"/>
                  <a:gd name="connsiteX22" fmla="*/ 584450 w 6434005"/>
                  <a:gd name="connsiteY22" fmla="*/ 3597732 h 6897627"/>
                  <a:gd name="connsiteX23" fmla="*/ 19316 w 6434005"/>
                  <a:gd name="connsiteY23" fmla="*/ 3269955 h 6897627"/>
                  <a:gd name="connsiteX24" fmla="*/ 581764 w 6434005"/>
                  <a:gd name="connsiteY24" fmla="*/ 2943735 h 6897627"/>
                  <a:gd name="connsiteX25" fmla="*/ 572931 w 6434005"/>
                  <a:gd name="connsiteY25" fmla="*/ 2938612 h 6897627"/>
                  <a:gd name="connsiteX26" fmla="*/ 574346 w 6434005"/>
                  <a:gd name="connsiteY26" fmla="*/ 2937791 h 6897627"/>
                  <a:gd name="connsiteX27" fmla="*/ 23885 w 6434005"/>
                  <a:gd name="connsiteY27" fmla="*/ 2618524 h 6897627"/>
                  <a:gd name="connsiteX28" fmla="*/ 568457 w 6434005"/>
                  <a:gd name="connsiteY28" fmla="*/ 2302672 h 6897627"/>
                  <a:gd name="connsiteX29" fmla="*/ 3323 w 6434005"/>
                  <a:gd name="connsiteY29" fmla="*/ 1974894 h 6897627"/>
                  <a:gd name="connsiteX30" fmla="*/ 565771 w 6434005"/>
                  <a:gd name="connsiteY30" fmla="*/ 1648675 h 6897627"/>
                  <a:gd name="connsiteX31" fmla="*/ 8665 w 6434005"/>
                  <a:gd name="connsiteY31" fmla="*/ 1325553 h 6897627"/>
                  <a:gd name="connsiteX32" fmla="*/ 565772 w 6434005"/>
                  <a:gd name="connsiteY32" fmla="*/ 1002430 h 6897627"/>
                  <a:gd name="connsiteX33" fmla="*/ 638 w 6434005"/>
                  <a:gd name="connsiteY33" fmla="*/ 674652 h 6897627"/>
                  <a:gd name="connsiteX34" fmla="*/ 563086 w 6434005"/>
                  <a:gd name="connsiteY34" fmla="*/ 348433 h 6897627"/>
                  <a:gd name="connsiteX35" fmla="*/ 0 w 6434005"/>
                  <a:gd name="connsiteY35" fmla="*/ 21842 h 6897627"/>
                  <a:gd name="connsiteX36" fmla="*/ 0 w 6434005"/>
                  <a:gd name="connsiteY36" fmla="*/ 0 h 6897627"/>
                  <a:gd name="connsiteX37" fmla="*/ 6434005 w 6434005"/>
                  <a:gd name="connsiteY37" fmla="*/ 0 h 689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434005" h="6897627">
                    <a:moveTo>
                      <a:pt x="6822" y="3268314"/>
                    </a:moveTo>
                    <a:lnTo>
                      <a:pt x="5650" y="3267634"/>
                    </a:lnTo>
                    <a:lnTo>
                      <a:pt x="6822" y="3266954"/>
                    </a:lnTo>
                    <a:close/>
                    <a:moveTo>
                      <a:pt x="12194" y="4578433"/>
                    </a:moveTo>
                    <a:lnTo>
                      <a:pt x="0" y="4571361"/>
                    </a:lnTo>
                    <a:lnTo>
                      <a:pt x="0" y="4567232"/>
                    </a:lnTo>
                    <a:lnTo>
                      <a:pt x="12194" y="4560160"/>
                    </a:lnTo>
                    <a:close/>
                    <a:moveTo>
                      <a:pt x="14880" y="4579991"/>
                    </a:moveTo>
                    <a:lnTo>
                      <a:pt x="12325" y="4578510"/>
                    </a:lnTo>
                    <a:lnTo>
                      <a:pt x="14880" y="4577028"/>
                    </a:lnTo>
                    <a:close/>
                    <a:moveTo>
                      <a:pt x="6434005" y="6897627"/>
                    </a:moveTo>
                    <a:lnTo>
                      <a:pt x="489176" y="6897627"/>
                    </a:lnTo>
                    <a:lnTo>
                      <a:pt x="565770" y="6853203"/>
                    </a:lnTo>
                    <a:lnTo>
                      <a:pt x="2029" y="6526232"/>
                    </a:lnTo>
                    <a:lnTo>
                      <a:pt x="574534" y="6194180"/>
                    </a:lnTo>
                    <a:lnTo>
                      <a:pt x="9400" y="5866401"/>
                    </a:lnTo>
                    <a:lnTo>
                      <a:pt x="571848" y="5540182"/>
                    </a:lnTo>
                    <a:lnTo>
                      <a:pt x="28194" y="5224862"/>
                    </a:lnTo>
                    <a:lnTo>
                      <a:pt x="589822" y="4899118"/>
                    </a:lnTo>
                    <a:lnTo>
                      <a:pt x="24688" y="4571339"/>
                    </a:lnTo>
                    <a:lnTo>
                      <a:pt x="587136" y="4245120"/>
                    </a:lnTo>
                    <a:lnTo>
                      <a:pt x="27701" y="3920646"/>
                    </a:lnTo>
                    <a:lnTo>
                      <a:pt x="584450" y="3597732"/>
                    </a:lnTo>
                    <a:lnTo>
                      <a:pt x="19316" y="3269955"/>
                    </a:lnTo>
                    <a:lnTo>
                      <a:pt x="581764" y="2943735"/>
                    </a:lnTo>
                    <a:lnTo>
                      <a:pt x="572931" y="2938612"/>
                    </a:lnTo>
                    <a:lnTo>
                      <a:pt x="574346" y="2937791"/>
                    </a:lnTo>
                    <a:lnTo>
                      <a:pt x="23885" y="2618524"/>
                    </a:lnTo>
                    <a:lnTo>
                      <a:pt x="568457" y="2302672"/>
                    </a:lnTo>
                    <a:lnTo>
                      <a:pt x="3323" y="1974894"/>
                    </a:lnTo>
                    <a:lnTo>
                      <a:pt x="565771" y="1648675"/>
                    </a:lnTo>
                    <a:lnTo>
                      <a:pt x="8665" y="1325553"/>
                    </a:lnTo>
                    <a:lnTo>
                      <a:pt x="565772" y="1002430"/>
                    </a:lnTo>
                    <a:lnTo>
                      <a:pt x="638" y="674652"/>
                    </a:lnTo>
                    <a:lnTo>
                      <a:pt x="563086" y="348433"/>
                    </a:lnTo>
                    <a:lnTo>
                      <a:pt x="0" y="21842"/>
                    </a:lnTo>
                    <a:lnTo>
                      <a:pt x="0" y="0"/>
                    </a:lnTo>
                    <a:lnTo>
                      <a:pt x="6434005" y="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>
                  <a:solidFill>
                    <a:srgbClr val="FFDE00"/>
                  </a:solidFill>
                </a:endParaRPr>
              </a:p>
            </p:txBody>
          </p:sp>
          <p:sp>
            <p:nvSpPr>
              <p:cNvPr id="198" name="Eingebuchteter Richtungspfeil 197">
                <a:extLst>
                  <a:ext uri="{FF2B5EF4-FFF2-40B4-BE49-F238E27FC236}">
                    <a16:creationId xmlns:a16="http://schemas.microsoft.com/office/drawing/2014/main" id="{1CE33F20-FD85-89B9-330F-13DD545EC7EB}"/>
                  </a:ext>
                </a:extLst>
              </p:cNvPr>
              <p:cNvSpPr/>
              <p:nvPr/>
            </p:nvSpPr>
            <p:spPr>
              <a:xfrm rot="10800000">
                <a:off x="-5754202" y="-1813"/>
                <a:ext cx="1432429" cy="6883864"/>
              </a:xfrm>
              <a:prstGeom prst="chevron">
                <a:avLst>
                  <a:gd name="adj" fmla="val 50000"/>
                </a:avLst>
              </a:prstGeom>
              <a:solidFill>
                <a:srgbClr val="40404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Textfeld 198">
                <a:extLst>
                  <a:ext uri="{FF2B5EF4-FFF2-40B4-BE49-F238E27FC236}">
                    <a16:creationId xmlns:a16="http://schemas.microsoft.com/office/drawing/2014/main" id="{E6CBC3EB-53F8-FBF2-7442-ED7DADCD2CAB}"/>
                  </a:ext>
                </a:extLst>
              </p:cNvPr>
              <p:cNvSpPr txBox="1"/>
              <p:nvPr/>
            </p:nvSpPr>
            <p:spPr>
              <a:xfrm>
                <a:off x="-9769379" y="873025"/>
                <a:ext cx="3712182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Avenir Next Heavy" panose="020B0503020202020204" pitchFamily="34" charset="0"/>
                  </a:rPr>
                  <a:t>Goal </a:t>
                </a:r>
              </a:p>
            </p:txBody>
          </p:sp>
          <p:sp>
            <p:nvSpPr>
              <p:cNvPr id="200" name="Textfeld 199">
                <a:extLst>
                  <a:ext uri="{FF2B5EF4-FFF2-40B4-BE49-F238E27FC236}">
                    <a16:creationId xmlns:a16="http://schemas.microsoft.com/office/drawing/2014/main" id="{32D58BD5-593A-4C70-C5AD-170CBBEF75A0}"/>
                  </a:ext>
                </a:extLst>
              </p:cNvPr>
              <p:cNvSpPr txBox="1"/>
              <p:nvPr/>
            </p:nvSpPr>
            <p:spPr>
              <a:xfrm>
                <a:off x="-10533357" y="2849255"/>
                <a:ext cx="5263702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A linear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combination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natural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coefficients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a, b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∈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2000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₀</a:t>
                </a:r>
                <a:endParaRPr lang="de-DE" sz="2000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sp>
            <p:nvSpPr>
              <p:cNvPr id="201" name="Textfeld 200">
                <a:extLst>
                  <a:ext uri="{FF2B5EF4-FFF2-40B4-BE49-F238E27FC236}">
                    <a16:creationId xmlns:a16="http://schemas.microsoft.com/office/drawing/2014/main" id="{3A0E1F99-9AD0-015F-D1C3-E3D2E683CEB5}"/>
                  </a:ext>
                </a:extLst>
              </p:cNvPr>
              <p:cNvSpPr txBox="1"/>
              <p:nvPr/>
            </p:nvSpPr>
            <p:spPr>
              <a:xfrm>
                <a:off x="-10547399" y="3905491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possible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gcd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(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p,q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) = 1 </a:t>
                </a:r>
              </a:p>
            </p:txBody>
          </p:sp>
          <p:sp>
            <p:nvSpPr>
              <p:cNvPr id="202" name="Textfeld 201">
                <a:extLst>
                  <a:ext uri="{FF2B5EF4-FFF2-40B4-BE49-F238E27FC236}">
                    <a16:creationId xmlns:a16="http://schemas.microsoft.com/office/drawing/2014/main" id="{5344654B-6881-86DD-2EC9-2A3DA574C6D7}"/>
                  </a:ext>
                </a:extLst>
              </p:cNvPr>
              <p:cNvSpPr txBox="1"/>
              <p:nvPr/>
            </p:nvSpPr>
            <p:spPr>
              <a:xfrm>
                <a:off x="-10545443" y="4679847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all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≥ (p-1)(q-1)</a:t>
                </a:r>
                <a:endPara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pic>
            <p:nvPicPr>
              <p:cNvPr id="203" name="Grafik 202" descr="Rennflagge Silhouette">
                <a:extLst>
                  <a:ext uri="{FF2B5EF4-FFF2-40B4-BE49-F238E27FC236}">
                    <a16:creationId xmlns:a16="http://schemas.microsoft.com/office/drawing/2014/main" id="{C323D7F1-ACE5-6C13-192E-69039474A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-8816632" y="5062814"/>
                <a:ext cx="1802167" cy="1802167"/>
              </a:xfrm>
              <a:prstGeom prst="rect">
                <a:avLst/>
              </a:prstGeom>
            </p:spPr>
          </p:pic>
        </p:grpSp>
      </p:grpSp>
      <p:sp>
        <p:nvSpPr>
          <p:cNvPr id="279" name="Freihandform 278">
            <a:extLst>
              <a:ext uri="{FF2B5EF4-FFF2-40B4-BE49-F238E27FC236}">
                <a16:creationId xmlns:a16="http://schemas.microsoft.com/office/drawing/2014/main" id="{BE648742-E0C3-5BE2-2E6C-62D4A6930481}"/>
              </a:ext>
            </a:extLst>
          </p:cNvPr>
          <p:cNvSpPr/>
          <p:nvPr/>
        </p:nvSpPr>
        <p:spPr>
          <a:xfrm rot="10800000">
            <a:off x="-7559433" y="-1464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280" name="Textfeld 279">
            <a:extLst>
              <a:ext uri="{FF2B5EF4-FFF2-40B4-BE49-F238E27FC236}">
                <a16:creationId xmlns:a16="http://schemas.microsoft.com/office/drawing/2014/main" id="{683F3873-56C9-4A34-3D86-3F25EB90F92C}"/>
              </a:ext>
            </a:extLst>
          </p:cNvPr>
          <p:cNvSpPr txBox="1"/>
          <p:nvPr/>
        </p:nvSpPr>
        <p:spPr>
          <a:xfrm rot="16200000">
            <a:off x="-4788356" y="2609015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pic>
        <p:nvPicPr>
          <p:cNvPr id="6" name="Grafik 5" descr="Ein Bild, das Kreis enthält.&#10;&#10;KI-generierte Inhalte können fehlerhaft sein.">
            <a:extLst>
              <a:ext uri="{FF2B5EF4-FFF2-40B4-BE49-F238E27FC236}">
                <a16:creationId xmlns:a16="http://schemas.microsoft.com/office/drawing/2014/main" id="{BF6D4A9C-2974-51C3-A0C1-45C12FC8BD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38050" y="4899149"/>
            <a:ext cx="1441718" cy="1441718"/>
          </a:xfrm>
          <a:prstGeom prst="rect">
            <a:avLst/>
          </a:prstGeom>
        </p:spPr>
      </p:pic>
      <p:pic>
        <p:nvPicPr>
          <p:cNvPr id="9" name="Grafik 8" descr="Ein Bild, das Geld, Kreis, Metall, Währung enthält.&#10;&#10;KI-generierte Inhalte können fehlerhaft sein.">
            <a:extLst>
              <a:ext uri="{FF2B5EF4-FFF2-40B4-BE49-F238E27FC236}">
                <a16:creationId xmlns:a16="http://schemas.microsoft.com/office/drawing/2014/main" id="{E38053F4-60B4-F07F-80E0-6BE81F879C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636671" y="4527615"/>
            <a:ext cx="2168305" cy="21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5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CD45C-36F1-1E85-4754-645980412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3C92B622-75DA-2136-888D-7BF5DBA1EEA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6826633" y="-44802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AFB0315-E5A3-7ECB-2978-942DE2F6A0E5}"/>
              </a:ext>
            </a:extLst>
          </p:cNvPr>
          <p:cNvSpPr/>
          <p:nvPr/>
        </p:nvSpPr>
        <p:spPr>
          <a:xfrm>
            <a:off x="-6843306" y="-2012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8" name="Rechteck 277">
            <a:extLst>
              <a:ext uri="{FF2B5EF4-FFF2-40B4-BE49-F238E27FC236}">
                <a16:creationId xmlns:a16="http://schemas.microsoft.com/office/drawing/2014/main" id="{075A0070-878E-063A-EF52-B9201A8A812F}"/>
              </a:ext>
            </a:extLst>
          </p:cNvPr>
          <p:cNvSpPr/>
          <p:nvPr/>
        </p:nvSpPr>
        <p:spPr>
          <a:xfrm rot="16200000">
            <a:off x="-1607862" y="-304052"/>
            <a:ext cx="6851085" cy="7454173"/>
          </a:xfrm>
          <a:prstGeom prst="rect">
            <a:avLst/>
          </a:prstGeom>
          <a:gradFill flip="none" rotWithShape="1">
            <a:gsLst>
              <a:gs pos="42000">
                <a:srgbClr val="000000">
                  <a:alpha val="50000"/>
                </a:srgbClr>
              </a:gs>
              <a:gs pos="9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23D8FA70-A27A-C14B-EEFA-93C44C8B798B}"/>
              </a:ext>
            </a:extLst>
          </p:cNvPr>
          <p:cNvSpPr/>
          <p:nvPr/>
        </p:nvSpPr>
        <p:spPr>
          <a:xfrm>
            <a:off x="4649820" y="-455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59" name="Grafik 5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5848D990-47DB-4503-CE98-4B71221AC22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18397921" y="4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876229AF-BA8D-E2E5-B17E-34776724E943}"/>
              </a:ext>
            </a:extLst>
          </p:cNvPr>
          <p:cNvSpPr/>
          <p:nvPr/>
        </p:nvSpPr>
        <p:spPr>
          <a:xfrm>
            <a:off x="22171787" y="-20117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0199FA2-349B-4987-B20B-0CE4B74A9AF3}"/>
              </a:ext>
            </a:extLst>
          </p:cNvPr>
          <p:cNvSpPr/>
          <p:nvPr/>
        </p:nvSpPr>
        <p:spPr>
          <a:xfrm>
            <a:off x="27145090" y="-40237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98D6018-FF78-3494-769F-E18F3530DD95}"/>
              </a:ext>
            </a:extLst>
          </p:cNvPr>
          <p:cNvSpPr txBox="1"/>
          <p:nvPr/>
        </p:nvSpPr>
        <p:spPr>
          <a:xfrm rot="16200000">
            <a:off x="26622024" y="2799423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46409607-FF50-0AC1-8EE0-5A118BB744ED}"/>
              </a:ext>
            </a:extLst>
          </p:cNvPr>
          <p:cNvGrpSpPr/>
          <p:nvPr/>
        </p:nvGrpSpPr>
        <p:grpSpPr>
          <a:xfrm>
            <a:off x="13034368" y="-15121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859030B2-439A-A903-B2C8-A70D27904695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608B5A9A-EC50-463F-9D4D-2BCEBED3CA68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21F78017-A007-E979-3F5D-92A052F14E2A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015F2B8F-22AC-CB07-968B-2A3F1110AD95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9F01528F-EFE9-0DAC-103A-8E08C81BFA94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2C29A7F1-68AA-E8E3-A26E-4103425E1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1E04E8D0-D055-5E7D-0731-AD8AD32E6F44}"/>
              </a:ext>
            </a:extLst>
          </p:cNvPr>
          <p:cNvGrpSpPr/>
          <p:nvPr/>
        </p:nvGrpSpPr>
        <p:grpSpPr>
          <a:xfrm>
            <a:off x="13432334" y="-1809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BB65E863-65A2-B168-E430-805603251904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11588A75-F3D3-476E-EE26-A5FD07C48C8A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BC41A52E-A1C2-799C-0E4B-AA231DF9CB49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C0F24F87-B2EC-A550-9829-96215067EDA0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13452541-8157-2F3B-B5C1-F9D016F1391F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D0C06212-15FF-8D26-0236-35F88C90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D26C97DC-C029-034F-6C4F-1A0283A917F1}"/>
              </a:ext>
            </a:extLst>
          </p:cNvPr>
          <p:cNvGrpSpPr/>
          <p:nvPr/>
        </p:nvGrpSpPr>
        <p:grpSpPr>
          <a:xfrm>
            <a:off x="13885789" y="-12428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1CD88017-B7D6-78B7-D7C1-AC2A10391990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D5AEAF45-2B13-42BA-3FD5-A268AD4BAC35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E5DFD274-AEA8-CA17-650C-D1FE176775ED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B2B93AF2-259F-7092-CD48-68F88684DA87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CD50E367-BEB8-E2A7-7E07-2B4106F13701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93389903-F42B-8E28-F2D9-3C93C1010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BF65C03C-13E9-903C-FC43-07551CB07C64}"/>
              </a:ext>
            </a:extLst>
          </p:cNvPr>
          <p:cNvGrpSpPr/>
          <p:nvPr/>
        </p:nvGrpSpPr>
        <p:grpSpPr>
          <a:xfrm>
            <a:off x="14300468" y="-15121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54B09B5E-1871-9D2B-3B46-8EAF84424F36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FF626086-3D72-D555-DCF8-D00160ED9E7C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95B65225-2C1C-A81E-0180-D203D8679B18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D0E34E07-9A3A-CF07-FD64-84D6D858AC90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C48E61B6-7131-2F5F-E2E6-62E438AB525B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DCB5CB1D-91DE-19A5-1973-9E0505096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2" name="Grafik 1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721F09DF-874C-CE7D-F9D8-A658126A8C2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8742029" y="-44648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851BA2F-9718-010C-148A-7CF297934256}"/>
              </a:ext>
            </a:extLst>
          </p:cNvPr>
          <p:cNvSpPr/>
          <p:nvPr/>
        </p:nvSpPr>
        <p:spPr>
          <a:xfrm rot="16200000">
            <a:off x="13070601" y="264722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55" name="Gruppieren 254">
            <a:extLst>
              <a:ext uri="{FF2B5EF4-FFF2-40B4-BE49-F238E27FC236}">
                <a16:creationId xmlns:a16="http://schemas.microsoft.com/office/drawing/2014/main" id="{1D02D568-8155-4CA0-9F3D-215B1B844D71}"/>
              </a:ext>
            </a:extLst>
          </p:cNvPr>
          <p:cNvGrpSpPr/>
          <p:nvPr/>
        </p:nvGrpSpPr>
        <p:grpSpPr>
          <a:xfrm>
            <a:off x="17643015" y="-40237"/>
            <a:ext cx="11810136" cy="6968755"/>
            <a:chOff x="17643015" y="-40237"/>
            <a:chExt cx="11810136" cy="6968755"/>
          </a:xfrm>
        </p:grpSpPr>
        <p:sp>
          <p:nvSpPr>
            <p:cNvPr id="45" name="Eingebuchteter Richtungspfeil 44">
              <a:extLst>
                <a:ext uri="{FF2B5EF4-FFF2-40B4-BE49-F238E27FC236}">
                  <a16:creationId xmlns:a16="http://schemas.microsoft.com/office/drawing/2014/main" id="{477C7FB2-C904-6B3C-3B2C-47687BEBBBB5}"/>
                </a:ext>
              </a:extLst>
            </p:cNvPr>
            <p:cNvSpPr/>
            <p:nvPr/>
          </p:nvSpPr>
          <p:spPr>
            <a:xfrm rot="10800000">
              <a:off x="17643015" y="-40237"/>
              <a:ext cx="1432429" cy="6968755"/>
            </a:xfrm>
            <a:prstGeom prst="chevron">
              <a:avLst/>
            </a:prstGeom>
            <a:solidFill>
              <a:srgbClr val="FDE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D02DE6A1-C6B4-7963-F0FB-CBE946BE4DE4}"/>
                </a:ext>
              </a:extLst>
            </p:cNvPr>
            <p:cNvSpPr/>
            <p:nvPr/>
          </p:nvSpPr>
          <p:spPr>
            <a:xfrm>
              <a:off x="25176346" y="-15573"/>
              <a:ext cx="4276805" cy="6897628"/>
            </a:xfrm>
            <a:custGeom>
              <a:avLst/>
              <a:gdLst>
                <a:gd name="connsiteX0" fmla="*/ 3916040 w 4276805"/>
                <a:gd name="connsiteY0" fmla="*/ 745706 h 6897628"/>
                <a:gd name="connsiteX1" fmla="*/ 3827581 w 4276805"/>
                <a:gd name="connsiteY1" fmla="*/ 802094 h 6897628"/>
                <a:gd name="connsiteX2" fmla="*/ 3867053 w 4276805"/>
                <a:gd name="connsiteY2" fmla="*/ 863416 h 6897628"/>
                <a:gd name="connsiteX3" fmla="*/ 3908991 w 4276805"/>
                <a:gd name="connsiteY3" fmla="*/ 834517 h 6897628"/>
                <a:gd name="connsiteX4" fmla="*/ 3908991 w 4276805"/>
                <a:gd name="connsiteY4" fmla="*/ 995223 h 6897628"/>
                <a:gd name="connsiteX5" fmla="*/ 3993573 w 4276805"/>
                <a:gd name="connsiteY5" fmla="*/ 995223 h 6897628"/>
                <a:gd name="connsiteX6" fmla="*/ 3993573 w 4276805"/>
                <a:gd name="connsiteY6" fmla="*/ 745706 h 6897628"/>
                <a:gd name="connsiteX7" fmla="*/ 0 w 4276805"/>
                <a:gd name="connsiteY7" fmla="*/ 0 h 6897628"/>
                <a:gd name="connsiteX8" fmla="*/ 3756699 w 4276805"/>
                <a:gd name="connsiteY8" fmla="*/ 0 h 6897628"/>
                <a:gd name="connsiteX9" fmla="*/ 3756699 w 4276805"/>
                <a:gd name="connsiteY9" fmla="*/ 397058 h 6897628"/>
                <a:gd name="connsiteX10" fmla="*/ 4110225 w 4276805"/>
                <a:gd name="connsiteY10" fmla="*/ 397058 h 6897628"/>
                <a:gd name="connsiteX11" fmla="*/ 4276805 w 4276805"/>
                <a:gd name="connsiteY11" fmla="*/ 563638 h 6897628"/>
                <a:gd name="connsiteX12" fmla="*/ 4276805 w 4276805"/>
                <a:gd name="connsiteY12" fmla="*/ 1229938 h 6897628"/>
                <a:gd name="connsiteX13" fmla="*/ 4110225 w 4276805"/>
                <a:gd name="connsiteY13" fmla="*/ 1396518 h 6897628"/>
                <a:gd name="connsiteX14" fmla="*/ 3756699 w 4276805"/>
                <a:gd name="connsiteY14" fmla="*/ 1396518 h 6897628"/>
                <a:gd name="connsiteX15" fmla="*/ 3756699 w 4276805"/>
                <a:gd name="connsiteY15" fmla="*/ 6897628 h 6897628"/>
                <a:gd name="connsiteX16" fmla="*/ 0 w 4276805"/>
                <a:gd name="connsiteY16" fmla="*/ 6897628 h 68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76805" h="6897628">
                  <a:moveTo>
                    <a:pt x="3916040" y="745706"/>
                  </a:moveTo>
                  <a:lnTo>
                    <a:pt x="3827581" y="802094"/>
                  </a:lnTo>
                  <a:lnTo>
                    <a:pt x="3867053" y="863416"/>
                  </a:lnTo>
                  <a:lnTo>
                    <a:pt x="3908991" y="834517"/>
                  </a:lnTo>
                  <a:lnTo>
                    <a:pt x="3908991" y="995223"/>
                  </a:lnTo>
                  <a:lnTo>
                    <a:pt x="3993573" y="995223"/>
                  </a:lnTo>
                  <a:lnTo>
                    <a:pt x="3993573" y="745706"/>
                  </a:lnTo>
                  <a:close/>
                  <a:moveTo>
                    <a:pt x="0" y="0"/>
                  </a:moveTo>
                  <a:lnTo>
                    <a:pt x="3756699" y="0"/>
                  </a:lnTo>
                  <a:lnTo>
                    <a:pt x="3756699" y="397058"/>
                  </a:lnTo>
                  <a:lnTo>
                    <a:pt x="4110225" y="397058"/>
                  </a:lnTo>
                  <a:cubicBezTo>
                    <a:pt x="4202225" y="397058"/>
                    <a:pt x="4276805" y="471638"/>
                    <a:pt x="4276805" y="563638"/>
                  </a:cubicBezTo>
                  <a:lnTo>
                    <a:pt x="4276805" y="1229938"/>
                  </a:lnTo>
                  <a:cubicBezTo>
                    <a:pt x="4276805" y="1321938"/>
                    <a:pt x="4202225" y="1396518"/>
                    <a:pt x="4110225" y="1396518"/>
                  </a:cubicBezTo>
                  <a:lnTo>
                    <a:pt x="3756699" y="1396518"/>
                  </a:lnTo>
                  <a:lnTo>
                    <a:pt x="3756699" y="6897628"/>
                  </a:lnTo>
                  <a:lnTo>
                    <a:pt x="0" y="6897628"/>
                  </a:lnTo>
                  <a:close/>
                </a:path>
              </a:pathLst>
            </a:custGeom>
            <a:solidFill>
              <a:srgbClr val="FCE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5763280A-0170-EB85-7E39-8A988EB36C39}"/>
                </a:ext>
              </a:extLst>
            </p:cNvPr>
            <p:cNvSpPr txBox="1"/>
            <p:nvPr/>
          </p:nvSpPr>
          <p:spPr>
            <a:xfrm>
              <a:off x="25959958" y="872578"/>
              <a:ext cx="2206584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rgbClr val="FFF864"/>
                  </a:solidFill>
                  <a:latin typeface="Avenir Next Heavy" panose="020B0503020202020204" pitchFamily="34" charset="0"/>
                </a:rPr>
                <a:t>01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6070B7E3-9C23-78EA-3F47-18DE0162733E}"/>
                </a:ext>
              </a:extLst>
            </p:cNvPr>
            <p:cNvSpPr txBox="1"/>
            <p:nvPr/>
          </p:nvSpPr>
          <p:spPr>
            <a:xfrm>
              <a:off x="25461448" y="2826807"/>
              <a:ext cx="3209000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What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Coin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-Problem and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which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assumptions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do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?</a:t>
              </a:r>
            </a:p>
          </p:txBody>
        </p:sp>
        <p:pic>
          <p:nvPicPr>
            <p:cNvPr id="49" name="Grafik 48" descr="Münzen Silhouette">
              <a:extLst>
                <a:ext uri="{FF2B5EF4-FFF2-40B4-BE49-F238E27FC236}">
                  <a16:creationId xmlns:a16="http://schemas.microsoft.com/office/drawing/2014/main" id="{3FC36046-A92F-2353-9CE2-8CAFA8EBB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866034" y="3948129"/>
              <a:ext cx="2534815" cy="2534815"/>
            </a:xfrm>
            <a:prstGeom prst="rect">
              <a:avLst/>
            </a:prstGeom>
          </p:spPr>
        </p:pic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AF038C01-D606-6E06-4755-A94202F82748}"/>
                </a:ext>
              </a:extLst>
            </p:cNvPr>
            <p:cNvSpPr/>
            <p:nvPr/>
          </p:nvSpPr>
          <p:spPr>
            <a:xfrm>
              <a:off x="18731685" y="-7713"/>
              <a:ext cx="6434005" cy="6897628"/>
            </a:xfrm>
            <a:prstGeom prst="rect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5EF4D405-0D31-0A9F-30B4-673582041D56}"/>
                </a:ext>
              </a:extLst>
            </p:cNvPr>
            <p:cNvSpPr txBox="1"/>
            <p:nvPr/>
          </p:nvSpPr>
          <p:spPr>
            <a:xfrm>
              <a:off x="25532046" y="1870604"/>
              <a:ext cx="3209000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 err="1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Coin</a:t>
              </a:r>
              <a:r>
                <a: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Problem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5529CF13-45F3-3BEA-D281-03063BDF7049}"/>
                </a:ext>
              </a:extLst>
            </p:cNvPr>
            <p:cNvSpPr txBox="1"/>
            <p:nvPr/>
          </p:nvSpPr>
          <p:spPr>
            <a:xfrm>
              <a:off x="18589989" y="744220"/>
              <a:ext cx="6484190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rgbClr val="FFF864"/>
                  </a:solidFill>
                  <a:latin typeface="Avenir Next Heavy" panose="020B0503020202020204" pitchFamily="34" charset="0"/>
                </a:rPr>
                <a:t>Problem 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220B78B5-73B2-9216-7A60-449A8DF79AC4}"/>
                </a:ext>
              </a:extLst>
            </p:cNvPr>
            <p:cNvSpPr txBox="1"/>
            <p:nvPr/>
          </p:nvSpPr>
          <p:spPr>
            <a:xfrm>
              <a:off x="18949516" y="1843185"/>
              <a:ext cx="5434203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 err="1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What</a:t>
              </a:r>
              <a:r>
                <a: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problem</a:t>
              </a:r>
              <a:r>
                <a: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?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39709203-B9BB-8593-8B53-B7033DE09110}"/>
                </a:ext>
              </a:extLst>
            </p:cNvPr>
            <p:cNvSpPr txBox="1"/>
            <p:nvPr/>
          </p:nvSpPr>
          <p:spPr>
            <a:xfrm>
              <a:off x="19051541" y="3452747"/>
              <a:ext cx="5263702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What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number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coins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„a“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value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 and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number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coins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“b“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value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represent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sum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all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those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coins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? 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1CB89680-6D9E-E8CF-1730-E8AAE9A4232B}"/>
                </a:ext>
              </a:extLst>
            </p:cNvPr>
            <p:cNvSpPr txBox="1"/>
            <p:nvPr/>
          </p:nvSpPr>
          <p:spPr>
            <a:xfrm>
              <a:off x="19051541" y="2870626"/>
              <a:ext cx="5270503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two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fixed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coin-values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 and </a:t>
              </a:r>
              <a:r>
                <a:rPr lang="de-DE" sz="2000" dirty="0" err="1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57" name="Freihandform 56">
              <a:extLst>
                <a:ext uri="{FF2B5EF4-FFF2-40B4-BE49-F238E27FC236}">
                  <a16:creationId xmlns:a16="http://schemas.microsoft.com/office/drawing/2014/main" id="{58728B0F-C98A-86B1-1941-741D27392792}"/>
                </a:ext>
              </a:extLst>
            </p:cNvPr>
            <p:cNvSpPr/>
            <p:nvPr/>
          </p:nvSpPr>
          <p:spPr>
            <a:xfrm rot="16200000">
              <a:off x="21390903" y="3124638"/>
              <a:ext cx="6913346" cy="624779"/>
            </a:xfrm>
            <a:custGeom>
              <a:avLst/>
              <a:gdLst>
                <a:gd name="connsiteX0" fmla="*/ 6913346 w 6913346"/>
                <a:gd name="connsiteY0" fmla="*/ 422316 h 624779"/>
                <a:gd name="connsiteX1" fmla="*/ 6913346 w 6913346"/>
                <a:gd name="connsiteY1" fmla="*/ 624779 h 624779"/>
                <a:gd name="connsiteX2" fmla="*/ 0 w 6913346"/>
                <a:gd name="connsiteY2" fmla="*/ 624779 h 624779"/>
                <a:gd name="connsiteX3" fmla="*/ 0 w 6913346"/>
                <a:gd name="connsiteY3" fmla="*/ 422316 h 624779"/>
                <a:gd name="connsiteX4" fmla="*/ 5779320 w 6913346"/>
                <a:gd name="connsiteY4" fmla="*/ 422316 h 624779"/>
                <a:gd name="connsiteX5" fmla="*/ 6033410 w 6913346"/>
                <a:gd name="connsiteY5" fmla="*/ 0 h 624779"/>
                <a:gd name="connsiteX6" fmla="*/ 6287499 w 6913346"/>
                <a:gd name="connsiteY6" fmla="*/ 422316 h 6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3346" h="624779">
                  <a:moveTo>
                    <a:pt x="6913346" y="422316"/>
                  </a:moveTo>
                  <a:lnTo>
                    <a:pt x="6913346" y="624779"/>
                  </a:lnTo>
                  <a:lnTo>
                    <a:pt x="0" y="624779"/>
                  </a:lnTo>
                  <a:lnTo>
                    <a:pt x="0" y="422316"/>
                  </a:lnTo>
                  <a:lnTo>
                    <a:pt x="5779320" y="422316"/>
                  </a:lnTo>
                  <a:lnTo>
                    <a:pt x="6033410" y="0"/>
                  </a:lnTo>
                  <a:lnTo>
                    <a:pt x="6287499" y="422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58" name="Dreieck 57">
            <a:extLst>
              <a:ext uri="{FF2B5EF4-FFF2-40B4-BE49-F238E27FC236}">
                <a16:creationId xmlns:a16="http://schemas.microsoft.com/office/drawing/2014/main" id="{62D356F7-F95F-8EAF-E451-55839CE8B741}"/>
              </a:ext>
            </a:extLst>
          </p:cNvPr>
          <p:cNvSpPr/>
          <p:nvPr/>
        </p:nvSpPr>
        <p:spPr>
          <a:xfrm rot="16200000">
            <a:off x="14944524" y="3104523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30A03991-B6D4-3DFF-3F9A-123D3E3F0843}"/>
              </a:ext>
            </a:extLst>
          </p:cNvPr>
          <p:cNvSpPr/>
          <p:nvPr/>
        </p:nvSpPr>
        <p:spPr>
          <a:xfrm>
            <a:off x="11538525" y="-40237"/>
            <a:ext cx="1836717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Textfeld 233">
            <a:extLst>
              <a:ext uri="{FF2B5EF4-FFF2-40B4-BE49-F238E27FC236}">
                <a16:creationId xmlns:a16="http://schemas.microsoft.com/office/drawing/2014/main" id="{3D9B4D50-E238-8737-2FA0-9A78F0DBD741}"/>
              </a:ext>
            </a:extLst>
          </p:cNvPr>
          <p:cNvSpPr txBox="1"/>
          <p:nvPr/>
        </p:nvSpPr>
        <p:spPr>
          <a:xfrm rot="16200000">
            <a:off x="9361487" y="2829455"/>
            <a:ext cx="6868700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235" name="Textfeld 234">
            <a:extLst>
              <a:ext uri="{FF2B5EF4-FFF2-40B4-BE49-F238E27FC236}">
                <a16:creationId xmlns:a16="http://schemas.microsoft.com/office/drawing/2014/main" id="{5A016A6F-F5DC-2625-7725-B36CC3A67875}"/>
              </a:ext>
            </a:extLst>
          </p:cNvPr>
          <p:cNvSpPr txBox="1"/>
          <p:nvPr/>
        </p:nvSpPr>
        <p:spPr>
          <a:xfrm>
            <a:off x="13679533" y="859820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236" name="Textfeld 235">
            <a:extLst>
              <a:ext uri="{FF2B5EF4-FFF2-40B4-BE49-F238E27FC236}">
                <a16:creationId xmlns:a16="http://schemas.microsoft.com/office/drawing/2014/main" id="{95F509AF-DF73-A44F-95F0-415E129C4EE3}"/>
              </a:ext>
            </a:extLst>
          </p:cNvPr>
          <p:cNvSpPr txBox="1"/>
          <p:nvPr/>
        </p:nvSpPr>
        <p:spPr>
          <a:xfrm>
            <a:off x="13699785" y="2245591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7" name="Textfeld 236">
            <a:extLst>
              <a:ext uri="{FF2B5EF4-FFF2-40B4-BE49-F238E27FC236}">
                <a16:creationId xmlns:a16="http://schemas.microsoft.com/office/drawing/2014/main" id="{25F9F97F-32EB-8D1E-BEFF-244D4BC220BB}"/>
              </a:ext>
            </a:extLst>
          </p:cNvPr>
          <p:cNvSpPr txBox="1"/>
          <p:nvPr/>
        </p:nvSpPr>
        <p:spPr>
          <a:xfrm>
            <a:off x="13705869" y="3628406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a,b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8" name="Textfeld 237">
            <a:extLst>
              <a:ext uri="{FF2B5EF4-FFF2-40B4-BE49-F238E27FC236}">
                <a16:creationId xmlns:a16="http://schemas.microsoft.com/office/drawing/2014/main" id="{F79FE9F7-36AA-283D-5F70-8FC933F7A733}"/>
              </a:ext>
            </a:extLst>
          </p:cNvPr>
          <p:cNvSpPr txBox="1"/>
          <p:nvPr/>
        </p:nvSpPr>
        <p:spPr>
          <a:xfrm>
            <a:off x="13679533" y="5283518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79" name="Freihandform 278">
            <a:extLst>
              <a:ext uri="{FF2B5EF4-FFF2-40B4-BE49-F238E27FC236}">
                <a16:creationId xmlns:a16="http://schemas.microsoft.com/office/drawing/2014/main" id="{48D45078-11E1-9947-406D-8874E8728918}"/>
              </a:ext>
            </a:extLst>
          </p:cNvPr>
          <p:cNvSpPr/>
          <p:nvPr/>
        </p:nvSpPr>
        <p:spPr>
          <a:xfrm rot="10800000">
            <a:off x="-1121797" y="-1464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280" name="Textfeld 279">
            <a:extLst>
              <a:ext uri="{FF2B5EF4-FFF2-40B4-BE49-F238E27FC236}">
                <a16:creationId xmlns:a16="http://schemas.microsoft.com/office/drawing/2014/main" id="{8E324B45-7FE9-CFAF-54D8-9FE030CDD393}"/>
              </a:ext>
            </a:extLst>
          </p:cNvPr>
          <p:cNvSpPr txBox="1"/>
          <p:nvPr/>
        </p:nvSpPr>
        <p:spPr>
          <a:xfrm rot="16200000">
            <a:off x="1649280" y="2609015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41DE6F-D06B-8BBB-E7CF-047DC0C9E4A1}"/>
              </a:ext>
            </a:extLst>
          </p:cNvPr>
          <p:cNvSpPr/>
          <p:nvPr/>
        </p:nvSpPr>
        <p:spPr>
          <a:xfrm>
            <a:off x="-12271032" y="-40240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9112C7-9A4B-C6A0-3754-62C4B952E656}"/>
              </a:ext>
            </a:extLst>
          </p:cNvPr>
          <p:cNvSpPr txBox="1"/>
          <p:nvPr/>
        </p:nvSpPr>
        <p:spPr>
          <a:xfrm rot="16200000">
            <a:off x="-12791053" y="2799420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023AF3F-A38B-3AA8-A2DA-716B07920BDB}"/>
              </a:ext>
            </a:extLst>
          </p:cNvPr>
          <p:cNvGrpSpPr/>
          <p:nvPr/>
        </p:nvGrpSpPr>
        <p:grpSpPr>
          <a:xfrm>
            <a:off x="-16515498" y="-15125"/>
            <a:ext cx="7598461" cy="6868701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557421F2-4EC4-BA66-F6D1-22AA887B896E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C41CA0F4-0A46-066C-EE3A-EB333B880488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A6424A38-D923-A7AA-ADF8-BD9443E5877C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857E0208-C6D7-2E9D-C86E-67E573230986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361EE04D-CD02-7428-8AAD-B996F18440D5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41" name="Grafik 40" descr="Rennflagge Silhouette">
              <a:extLst>
                <a:ext uri="{FF2B5EF4-FFF2-40B4-BE49-F238E27FC236}">
                  <a16:creationId xmlns:a16="http://schemas.microsoft.com/office/drawing/2014/main" id="{DBE35054-5050-66CE-DB59-25BC9218B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62098C3-2FED-2293-493C-B01F1A298262}"/>
              </a:ext>
            </a:extLst>
          </p:cNvPr>
          <p:cNvGrpSpPr/>
          <p:nvPr/>
        </p:nvGrpSpPr>
        <p:grpSpPr>
          <a:xfrm>
            <a:off x="-16767858" y="-1813"/>
            <a:ext cx="6888282" cy="6868701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86A4E234-78DC-A2AE-8DFA-719B157A0C6D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93" name="Freihandform 192">
                <a:extLst>
                  <a:ext uri="{FF2B5EF4-FFF2-40B4-BE49-F238E27FC236}">
                    <a16:creationId xmlns:a16="http://schemas.microsoft.com/office/drawing/2014/main" id="{A6F84778-A16C-19C6-F96E-2C7DCB9DD942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4" name="Textfeld 193">
                <a:extLst>
                  <a:ext uri="{FF2B5EF4-FFF2-40B4-BE49-F238E27FC236}">
                    <a16:creationId xmlns:a16="http://schemas.microsoft.com/office/drawing/2014/main" id="{9243783C-6E76-7F06-A2E6-1F6E8649CE4D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119BD5FF-905C-DA3D-D4EF-0137E5C204F5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39" name="Textfeld 238">
                <a:extLst>
                  <a:ext uri="{FF2B5EF4-FFF2-40B4-BE49-F238E27FC236}">
                    <a16:creationId xmlns:a16="http://schemas.microsoft.com/office/drawing/2014/main" id="{9D7BD349-C7A4-90EB-BEF0-8C3907A4EF21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92" name="Grafik 191" descr="Abakus Silhouette">
              <a:extLst>
                <a:ext uri="{FF2B5EF4-FFF2-40B4-BE49-F238E27FC236}">
                  <a16:creationId xmlns:a16="http://schemas.microsoft.com/office/drawing/2014/main" id="{498458FA-9A78-CEE1-F1DF-A9E50D3BA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40" name="Gruppieren 239">
            <a:extLst>
              <a:ext uri="{FF2B5EF4-FFF2-40B4-BE49-F238E27FC236}">
                <a16:creationId xmlns:a16="http://schemas.microsoft.com/office/drawing/2014/main" id="{2C0DA808-B230-3491-F006-50DF4B12F4ED}"/>
              </a:ext>
            </a:extLst>
          </p:cNvPr>
          <p:cNvGrpSpPr/>
          <p:nvPr/>
        </p:nvGrpSpPr>
        <p:grpSpPr>
          <a:xfrm>
            <a:off x="-17642564" y="-12432"/>
            <a:ext cx="6054575" cy="6868701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241" name="Gruppieren 240">
              <a:extLst>
                <a:ext uri="{FF2B5EF4-FFF2-40B4-BE49-F238E27FC236}">
                  <a16:creationId xmlns:a16="http://schemas.microsoft.com/office/drawing/2014/main" id="{B7123509-5975-DA67-64EA-B1B6B2F59CD1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243" name="Freihandform 242">
                <a:extLst>
                  <a:ext uri="{FF2B5EF4-FFF2-40B4-BE49-F238E27FC236}">
                    <a16:creationId xmlns:a16="http://schemas.microsoft.com/office/drawing/2014/main" id="{04CF2665-0E5E-D525-2909-CC5B89177A44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44" name="Textfeld 243">
                <a:extLst>
                  <a:ext uri="{FF2B5EF4-FFF2-40B4-BE49-F238E27FC236}">
                    <a16:creationId xmlns:a16="http://schemas.microsoft.com/office/drawing/2014/main" id="{E6572505-4FAC-7335-C092-F3BB738CEB07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45" name="Textfeld 244">
                <a:extLst>
                  <a:ext uri="{FF2B5EF4-FFF2-40B4-BE49-F238E27FC236}">
                    <a16:creationId xmlns:a16="http://schemas.microsoft.com/office/drawing/2014/main" id="{2AC058E0-8951-72BD-BE9D-784AC6DE7FA4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46" name="Textfeld 245">
                <a:extLst>
                  <a:ext uri="{FF2B5EF4-FFF2-40B4-BE49-F238E27FC236}">
                    <a16:creationId xmlns:a16="http://schemas.microsoft.com/office/drawing/2014/main" id="{D727887C-9130-A349-69B6-D3C7152F88DE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42" name="Grafik 241" descr="Liniendiagramm Silhouette">
              <a:extLst>
                <a:ext uri="{FF2B5EF4-FFF2-40B4-BE49-F238E27FC236}">
                  <a16:creationId xmlns:a16="http://schemas.microsoft.com/office/drawing/2014/main" id="{100104DF-572C-61D8-2CBA-B40F7775F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47" name="Gruppieren 246">
            <a:extLst>
              <a:ext uri="{FF2B5EF4-FFF2-40B4-BE49-F238E27FC236}">
                <a16:creationId xmlns:a16="http://schemas.microsoft.com/office/drawing/2014/main" id="{97665206-8E28-28FD-3DDD-46C6D066D5B8}"/>
              </a:ext>
            </a:extLst>
          </p:cNvPr>
          <p:cNvGrpSpPr/>
          <p:nvPr/>
        </p:nvGrpSpPr>
        <p:grpSpPr>
          <a:xfrm>
            <a:off x="-18376776" y="-15125"/>
            <a:ext cx="5244687" cy="6868701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248" name="Gruppieren 247">
              <a:extLst>
                <a:ext uri="{FF2B5EF4-FFF2-40B4-BE49-F238E27FC236}">
                  <a16:creationId xmlns:a16="http://schemas.microsoft.com/office/drawing/2014/main" id="{0375B977-4EA9-9343-3416-DC2DAEBEC728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250" name="Freihandform 249">
                <a:extLst>
                  <a:ext uri="{FF2B5EF4-FFF2-40B4-BE49-F238E27FC236}">
                    <a16:creationId xmlns:a16="http://schemas.microsoft.com/office/drawing/2014/main" id="{475C6F27-F56C-19E5-4296-E7D5FC120A42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51" name="Textfeld 250">
                <a:extLst>
                  <a:ext uri="{FF2B5EF4-FFF2-40B4-BE49-F238E27FC236}">
                    <a16:creationId xmlns:a16="http://schemas.microsoft.com/office/drawing/2014/main" id="{D484CE1D-796A-53C2-6605-61189DADD2DA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52" name="Textfeld 251">
                <a:extLst>
                  <a:ext uri="{FF2B5EF4-FFF2-40B4-BE49-F238E27FC236}">
                    <a16:creationId xmlns:a16="http://schemas.microsoft.com/office/drawing/2014/main" id="{93B7453E-FD9F-1C28-1B06-0184F736DF9E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53" name="Textfeld 252">
                <a:extLst>
                  <a:ext uri="{FF2B5EF4-FFF2-40B4-BE49-F238E27FC236}">
                    <a16:creationId xmlns:a16="http://schemas.microsoft.com/office/drawing/2014/main" id="{A04DAD51-27B4-9E7F-62A5-473873B00148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49" name="Grafik 248" descr="Taschenrechner Silhouette">
              <a:extLst>
                <a:ext uri="{FF2B5EF4-FFF2-40B4-BE49-F238E27FC236}">
                  <a16:creationId xmlns:a16="http://schemas.microsoft.com/office/drawing/2014/main" id="{27E642BB-604D-35DF-FBD3-DC086CA6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254" name="Freihandform 253">
            <a:extLst>
              <a:ext uri="{FF2B5EF4-FFF2-40B4-BE49-F238E27FC236}">
                <a16:creationId xmlns:a16="http://schemas.microsoft.com/office/drawing/2014/main" id="{EF1AAE0B-953F-3159-E9EA-5EDA476D7F13}"/>
              </a:ext>
            </a:extLst>
          </p:cNvPr>
          <p:cNvSpPr/>
          <p:nvPr/>
        </p:nvSpPr>
        <p:spPr>
          <a:xfrm>
            <a:off x="-1877136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268" name="Gruppieren 267">
            <a:extLst>
              <a:ext uri="{FF2B5EF4-FFF2-40B4-BE49-F238E27FC236}">
                <a16:creationId xmlns:a16="http://schemas.microsoft.com/office/drawing/2014/main" id="{EA10390E-0C99-5F49-C8A4-23658B944B8E}"/>
              </a:ext>
            </a:extLst>
          </p:cNvPr>
          <p:cNvGrpSpPr/>
          <p:nvPr/>
        </p:nvGrpSpPr>
        <p:grpSpPr>
          <a:xfrm>
            <a:off x="4985930" y="-86704"/>
            <a:ext cx="7434260" cy="6968755"/>
            <a:chOff x="4985930" y="-42790"/>
            <a:chExt cx="7434260" cy="6968755"/>
          </a:xfrm>
        </p:grpSpPr>
        <p:sp>
          <p:nvSpPr>
            <p:cNvPr id="269" name="Eingebuchteter Richtungspfeil 268">
              <a:extLst>
                <a:ext uri="{FF2B5EF4-FFF2-40B4-BE49-F238E27FC236}">
                  <a16:creationId xmlns:a16="http://schemas.microsoft.com/office/drawing/2014/main" id="{73470502-420C-36D8-7AEC-AC9756D71137}"/>
                </a:ext>
              </a:extLst>
            </p:cNvPr>
            <p:cNvSpPr/>
            <p:nvPr/>
          </p:nvSpPr>
          <p:spPr>
            <a:xfrm rot="10800000">
              <a:off x="10987761" y="-42790"/>
              <a:ext cx="1432429" cy="6968755"/>
            </a:xfrm>
            <a:prstGeom prst="chevron">
              <a:avLst/>
            </a:prstGeom>
            <a:solidFill>
              <a:srgbClr val="FDE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270" name="Gruppieren 269">
              <a:extLst>
                <a:ext uri="{FF2B5EF4-FFF2-40B4-BE49-F238E27FC236}">
                  <a16:creationId xmlns:a16="http://schemas.microsoft.com/office/drawing/2014/main" id="{90075236-52E0-C297-2FF1-1518D3BED5EB}"/>
                </a:ext>
              </a:extLst>
            </p:cNvPr>
            <p:cNvGrpSpPr/>
            <p:nvPr/>
          </p:nvGrpSpPr>
          <p:grpSpPr>
            <a:xfrm>
              <a:off x="4985930" y="-1809"/>
              <a:ext cx="7069282" cy="6901477"/>
              <a:chOff x="-11391055" y="-1813"/>
              <a:chExt cx="7069282" cy="6901477"/>
            </a:xfrm>
          </p:grpSpPr>
          <p:sp>
            <p:nvSpPr>
              <p:cNvPr id="271" name="Freihandform 270">
                <a:extLst>
                  <a:ext uri="{FF2B5EF4-FFF2-40B4-BE49-F238E27FC236}">
                    <a16:creationId xmlns:a16="http://schemas.microsoft.com/office/drawing/2014/main" id="{DD94C2E6-579D-01FE-DC97-4538600F9CB8}"/>
                  </a:ext>
                </a:extLst>
              </p:cNvPr>
              <p:cNvSpPr/>
              <p:nvPr/>
            </p:nvSpPr>
            <p:spPr>
              <a:xfrm>
                <a:off x="-11391055" y="2037"/>
                <a:ext cx="6434005" cy="6897627"/>
              </a:xfrm>
              <a:custGeom>
                <a:avLst/>
                <a:gdLst>
                  <a:gd name="connsiteX0" fmla="*/ 6822 w 6434005"/>
                  <a:gd name="connsiteY0" fmla="*/ 3268314 h 6897627"/>
                  <a:gd name="connsiteX1" fmla="*/ 5650 w 6434005"/>
                  <a:gd name="connsiteY1" fmla="*/ 3267634 h 6897627"/>
                  <a:gd name="connsiteX2" fmla="*/ 6822 w 6434005"/>
                  <a:gd name="connsiteY2" fmla="*/ 3266954 h 6897627"/>
                  <a:gd name="connsiteX3" fmla="*/ 12194 w 6434005"/>
                  <a:gd name="connsiteY3" fmla="*/ 4578433 h 6897627"/>
                  <a:gd name="connsiteX4" fmla="*/ 0 w 6434005"/>
                  <a:gd name="connsiteY4" fmla="*/ 4571361 h 6897627"/>
                  <a:gd name="connsiteX5" fmla="*/ 0 w 6434005"/>
                  <a:gd name="connsiteY5" fmla="*/ 4567232 h 6897627"/>
                  <a:gd name="connsiteX6" fmla="*/ 12194 w 6434005"/>
                  <a:gd name="connsiteY6" fmla="*/ 4560160 h 6897627"/>
                  <a:gd name="connsiteX7" fmla="*/ 14880 w 6434005"/>
                  <a:gd name="connsiteY7" fmla="*/ 4579991 h 6897627"/>
                  <a:gd name="connsiteX8" fmla="*/ 12325 w 6434005"/>
                  <a:gd name="connsiteY8" fmla="*/ 4578510 h 6897627"/>
                  <a:gd name="connsiteX9" fmla="*/ 14880 w 6434005"/>
                  <a:gd name="connsiteY9" fmla="*/ 4577028 h 6897627"/>
                  <a:gd name="connsiteX10" fmla="*/ 6434005 w 6434005"/>
                  <a:gd name="connsiteY10" fmla="*/ 6897627 h 6897627"/>
                  <a:gd name="connsiteX11" fmla="*/ 489176 w 6434005"/>
                  <a:gd name="connsiteY11" fmla="*/ 6897627 h 6897627"/>
                  <a:gd name="connsiteX12" fmla="*/ 565770 w 6434005"/>
                  <a:gd name="connsiteY12" fmla="*/ 6853203 h 6897627"/>
                  <a:gd name="connsiteX13" fmla="*/ 2029 w 6434005"/>
                  <a:gd name="connsiteY13" fmla="*/ 6526232 h 6897627"/>
                  <a:gd name="connsiteX14" fmla="*/ 574534 w 6434005"/>
                  <a:gd name="connsiteY14" fmla="*/ 6194180 h 6897627"/>
                  <a:gd name="connsiteX15" fmla="*/ 9400 w 6434005"/>
                  <a:gd name="connsiteY15" fmla="*/ 5866401 h 6897627"/>
                  <a:gd name="connsiteX16" fmla="*/ 571848 w 6434005"/>
                  <a:gd name="connsiteY16" fmla="*/ 5540182 h 6897627"/>
                  <a:gd name="connsiteX17" fmla="*/ 28194 w 6434005"/>
                  <a:gd name="connsiteY17" fmla="*/ 5224862 h 6897627"/>
                  <a:gd name="connsiteX18" fmla="*/ 589822 w 6434005"/>
                  <a:gd name="connsiteY18" fmla="*/ 4899118 h 6897627"/>
                  <a:gd name="connsiteX19" fmla="*/ 24688 w 6434005"/>
                  <a:gd name="connsiteY19" fmla="*/ 4571339 h 6897627"/>
                  <a:gd name="connsiteX20" fmla="*/ 587136 w 6434005"/>
                  <a:gd name="connsiteY20" fmla="*/ 4245120 h 6897627"/>
                  <a:gd name="connsiteX21" fmla="*/ 27701 w 6434005"/>
                  <a:gd name="connsiteY21" fmla="*/ 3920646 h 6897627"/>
                  <a:gd name="connsiteX22" fmla="*/ 584450 w 6434005"/>
                  <a:gd name="connsiteY22" fmla="*/ 3597732 h 6897627"/>
                  <a:gd name="connsiteX23" fmla="*/ 19316 w 6434005"/>
                  <a:gd name="connsiteY23" fmla="*/ 3269955 h 6897627"/>
                  <a:gd name="connsiteX24" fmla="*/ 581764 w 6434005"/>
                  <a:gd name="connsiteY24" fmla="*/ 2943735 h 6897627"/>
                  <a:gd name="connsiteX25" fmla="*/ 572931 w 6434005"/>
                  <a:gd name="connsiteY25" fmla="*/ 2938612 h 6897627"/>
                  <a:gd name="connsiteX26" fmla="*/ 574346 w 6434005"/>
                  <a:gd name="connsiteY26" fmla="*/ 2937791 h 6897627"/>
                  <a:gd name="connsiteX27" fmla="*/ 23885 w 6434005"/>
                  <a:gd name="connsiteY27" fmla="*/ 2618524 h 6897627"/>
                  <a:gd name="connsiteX28" fmla="*/ 568457 w 6434005"/>
                  <a:gd name="connsiteY28" fmla="*/ 2302672 h 6897627"/>
                  <a:gd name="connsiteX29" fmla="*/ 3323 w 6434005"/>
                  <a:gd name="connsiteY29" fmla="*/ 1974894 h 6897627"/>
                  <a:gd name="connsiteX30" fmla="*/ 565771 w 6434005"/>
                  <a:gd name="connsiteY30" fmla="*/ 1648675 h 6897627"/>
                  <a:gd name="connsiteX31" fmla="*/ 8665 w 6434005"/>
                  <a:gd name="connsiteY31" fmla="*/ 1325553 h 6897627"/>
                  <a:gd name="connsiteX32" fmla="*/ 565772 w 6434005"/>
                  <a:gd name="connsiteY32" fmla="*/ 1002430 h 6897627"/>
                  <a:gd name="connsiteX33" fmla="*/ 638 w 6434005"/>
                  <a:gd name="connsiteY33" fmla="*/ 674652 h 6897627"/>
                  <a:gd name="connsiteX34" fmla="*/ 563086 w 6434005"/>
                  <a:gd name="connsiteY34" fmla="*/ 348433 h 6897627"/>
                  <a:gd name="connsiteX35" fmla="*/ 0 w 6434005"/>
                  <a:gd name="connsiteY35" fmla="*/ 21842 h 6897627"/>
                  <a:gd name="connsiteX36" fmla="*/ 0 w 6434005"/>
                  <a:gd name="connsiteY36" fmla="*/ 0 h 6897627"/>
                  <a:gd name="connsiteX37" fmla="*/ 6434005 w 6434005"/>
                  <a:gd name="connsiteY37" fmla="*/ 0 h 689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434005" h="6897627">
                    <a:moveTo>
                      <a:pt x="6822" y="3268314"/>
                    </a:moveTo>
                    <a:lnTo>
                      <a:pt x="5650" y="3267634"/>
                    </a:lnTo>
                    <a:lnTo>
                      <a:pt x="6822" y="3266954"/>
                    </a:lnTo>
                    <a:close/>
                    <a:moveTo>
                      <a:pt x="12194" y="4578433"/>
                    </a:moveTo>
                    <a:lnTo>
                      <a:pt x="0" y="4571361"/>
                    </a:lnTo>
                    <a:lnTo>
                      <a:pt x="0" y="4567232"/>
                    </a:lnTo>
                    <a:lnTo>
                      <a:pt x="12194" y="4560160"/>
                    </a:lnTo>
                    <a:close/>
                    <a:moveTo>
                      <a:pt x="14880" y="4579991"/>
                    </a:moveTo>
                    <a:lnTo>
                      <a:pt x="12325" y="4578510"/>
                    </a:lnTo>
                    <a:lnTo>
                      <a:pt x="14880" y="4577028"/>
                    </a:lnTo>
                    <a:close/>
                    <a:moveTo>
                      <a:pt x="6434005" y="6897627"/>
                    </a:moveTo>
                    <a:lnTo>
                      <a:pt x="489176" y="6897627"/>
                    </a:lnTo>
                    <a:lnTo>
                      <a:pt x="565770" y="6853203"/>
                    </a:lnTo>
                    <a:lnTo>
                      <a:pt x="2029" y="6526232"/>
                    </a:lnTo>
                    <a:lnTo>
                      <a:pt x="574534" y="6194180"/>
                    </a:lnTo>
                    <a:lnTo>
                      <a:pt x="9400" y="5866401"/>
                    </a:lnTo>
                    <a:lnTo>
                      <a:pt x="571848" y="5540182"/>
                    </a:lnTo>
                    <a:lnTo>
                      <a:pt x="28194" y="5224862"/>
                    </a:lnTo>
                    <a:lnTo>
                      <a:pt x="589822" y="4899118"/>
                    </a:lnTo>
                    <a:lnTo>
                      <a:pt x="24688" y="4571339"/>
                    </a:lnTo>
                    <a:lnTo>
                      <a:pt x="587136" y="4245120"/>
                    </a:lnTo>
                    <a:lnTo>
                      <a:pt x="27701" y="3920646"/>
                    </a:lnTo>
                    <a:lnTo>
                      <a:pt x="584450" y="3597732"/>
                    </a:lnTo>
                    <a:lnTo>
                      <a:pt x="19316" y="3269955"/>
                    </a:lnTo>
                    <a:lnTo>
                      <a:pt x="581764" y="2943735"/>
                    </a:lnTo>
                    <a:lnTo>
                      <a:pt x="572931" y="2938612"/>
                    </a:lnTo>
                    <a:lnTo>
                      <a:pt x="574346" y="2937791"/>
                    </a:lnTo>
                    <a:lnTo>
                      <a:pt x="23885" y="2618524"/>
                    </a:lnTo>
                    <a:lnTo>
                      <a:pt x="568457" y="2302672"/>
                    </a:lnTo>
                    <a:lnTo>
                      <a:pt x="3323" y="1974894"/>
                    </a:lnTo>
                    <a:lnTo>
                      <a:pt x="565771" y="1648675"/>
                    </a:lnTo>
                    <a:lnTo>
                      <a:pt x="8665" y="1325553"/>
                    </a:lnTo>
                    <a:lnTo>
                      <a:pt x="565772" y="1002430"/>
                    </a:lnTo>
                    <a:lnTo>
                      <a:pt x="638" y="674652"/>
                    </a:lnTo>
                    <a:lnTo>
                      <a:pt x="563086" y="348433"/>
                    </a:lnTo>
                    <a:lnTo>
                      <a:pt x="0" y="21842"/>
                    </a:lnTo>
                    <a:lnTo>
                      <a:pt x="0" y="0"/>
                    </a:lnTo>
                    <a:lnTo>
                      <a:pt x="6434005" y="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>
                  <a:solidFill>
                    <a:srgbClr val="FFDE00"/>
                  </a:solidFill>
                </a:endParaRPr>
              </a:p>
            </p:txBody>
          </p:sp>
          <p:sp>
            <p:nvSpPr>
              <p:cNvPr id="272" name="Eingebuchteter Richtungspfeil 271">
                <a:extLst>
                  <a:ext uri="{FF2B5EF4-FFF2-40B4-BE49-F238E27FC236}">
                    <a16:creationId xmlns:a16="http://schemas.microsoft.com/office/drawing/2014/main" id="{7EA66200-2429-C1B8-42F2-77F61F3B1896}"/>
                  </a:ext>
                </a:extLst>
              </p:cNvPr>
              <p:cNvSpPr/>
              <p:nvPr/>
            </p:nvSpPr>
            <p:spPr>
              <a:xfrm rot="10800000">
                <a:off x="-5754202" y="-1813"/>
                <a:ext cx="1432429" cy="6883864"/>
              </a:xfrm>
              <a:prstGeom prst="chevron">
                <a:avLst>
                  <a:gd name="adj" fmla="val 50000"/>
                </a:avLst>
              </a:prstGeom>
              <a:solidFill>
                <a:srgbClr val="40404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Textfeld 272">
                <a:extLst>
                  <a:ext uri="{FF2B5EF4-FFF2-40B4-BE49-F238E27FC236}">
                    <a16:creationId xmlns:a16="http://schemas.microsoft.com/office/drawing/2014/main" id="{90871209-4CD2-0219-B47B-6ABC8C1D9734}"/>
                  </a:ext>
                </a:extLst>
              </p:cNvPr>
              <p:cNvSpPr txBox="1"/>
              <p:nvPr/>
            </p:nvSpPr>
            <p:spPr>
              <a:xfrm>
                <a:off x="-9769379" y="873025"/>
                <a:ext cx="3712182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Avenir Next Heavy" panose="020B0503020202020204" pitchFamily="34" charset="0"/>
                  </a:rPr>
                  <a:t>Goal </a:t>
                </a:r>
              </a:p>
            </p:txBody>
          </p:sp>
          <p:sp>
            <p:nvSpPr>
              <p:cNvPr id="274" name="Textfeld 273">
                <a:extLst>
                  <a:ext uri="{FF2B5EF4-FFF2-40B4-BE49-F238E27FC236}">
                    <a16:creationId xmlns:a16="http://schemas.microsoft.com/office/drawing/2014/main" id="{B24E38E8-2662-E7D3-DEA3-C8E8B94CB976}"/>
                  </a:ext>
                </a:extLst>
              </p:cNvPr>
              <p:cNvSpPr txBox="1"/>
              <p:nvPr/>
            </p:nvSpPr>
            <p:spPr>
              <a:xfrm>
                <a:off x="-10533357" y="2849255"/>
                <a:ext cx="5263702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A linear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combination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natural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coefficients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a, b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∈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2000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₀</a:t>
                </a:r>
                <a:endParaRPr lang="de-DE" sz="2000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sp>
            <p:nvSpPr>
              <p:cNvPr id="275" name="Textfeld 274">
                <a:extLst>
                  <a:ext uri="{FF2B5EF4-FFF2-40B4-BE49-F238E27FC236}">
                    <a16:creationId xmlns:a16="http://schemas.microsoft.com/office/drawing/2014/main" id="{71570681-D49A-AB8E-A9FA-5FE8B755F967}"/>
                  </a:ext>
                </a:extLst>
              </p:cNvPr>
              <p:cNvSpPr txBox="1"/>
              <p:nvPr/>
            </p:nvSpPr>
            <p:spPr>
              <a:xfrm>
                <a:off x="-10547399" y="3905491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possible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gcd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(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p,q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) = 1 </a:t>
                </a:r>
              </a:p>
            </p:txBody>
          </p:sp>
          <p:sp>
            <p:nvSpPr>
              <p:cNvPr id="276" name="Textfeld 275">
                <a:extLst>
                  <a:ext uri="{FF2B5EF4-FFF2-40B4-BE49-F238E27FC236}">
                    <a16:creationId xmlns:a16="http://schemas.microsoft.com/office/drawing/2014/main" id="{8D9819B8-836B-3042-48FC-D5D37F8EEE01}"/>
                  </a:ext>
                </a:extLst>
              </p:cNvPr>
              <p:cNvSpPr txBox="1"/>
              <p:nvPr/>
            </p:nvSpPr>
            <p:spPr>
              <a:xfrm>
                <a:off x="-10545443" y="4679847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all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≥ (p-1)(q-1)</a:t>
                </a:r>
                <a:endPara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pic>
            <p:nvPicPr>
              <p:cNvPr id="277" name="Grafik 276" descr="Rennflagge Silhouette">
                <a:extLst>
                  <a:ext uri="{FF2B5EF4-FFF2-40B4-BE49-F238E27FC236}">
                    <a16:creationId xmlns:a16="http://schemas.microsoft.com/office/drawing/2014/main" id="{01AA5F43-2646-4DED-AF8B-63B357FFE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-8816632" y="5062814"/>
                <a:ext cx="1802167" cy="18021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26425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FEFEF-6472-6E73-8189-E36639C3E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7724BA4-E28F-09A0-2DF1-56FF7352CE5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17158" y="-24734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B8B802C7-AA36-35B8-72DE-80B6A16A5D9C}"/>
              </a:ext>
            </a:extLst>
          </p:cNvPr>
          <p:cNvSpPr/>
          <p:nvPr/>
        </p:nvSpPr>
        <p:spPr>
          <a:xfrm>
            <a:off x="1775141" y="-2012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4D13C6B0-A04F-1DFF-862A-066A29893283}"/>
              </a:ext>
            </a:extLst>
          </p:cNvPr>
          <p:cNvSpPr/>
          <p:nvPr/>
        </p:nvSpPr>
        <p:spPr>
          <a:xfrm>
            <a:off x="17373599" y="-455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59" name="Grafik 5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495BFA6-873F-C248-804A-BB03E30C30C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31121700" y="4"/>
            <a:ext cx="12192000" cy="685800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DFB971D9-6E33-3E93-F7F8-09679688F0FE}"/>
              </a:ext>
            </a:extLst>
          </p:cNvPr>
          <p:cNvSpPr/>
          <p:nvPr/>
        </p:nvSpPr>
        <p:spPr>
          <a:xfrm>
            <a:off x="34895566" y="-20117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4D3839C-8109-752E-8700-7354EBE6252A}"/>
              </a:ext>
            </a:extLst>
          </p:cNvPr>
          <p:cNvSpPr/>
          <p:nvPr/>
        </p:nvSpPr>
        <p:spPr>
          <a:xfrm>
            <a:off x="39868869" y="-40237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5758FDD-8EA6-5130-A71E-16786E6EA70C}"/>
              </a:ext>
            </a:extLst>
          </p:cNvPr>
          <p:cNvSpPr txBox="1"/>
          <p:nvPr/>
        </p:nvSpPr>
        <p:spPr>
          <a:xfrm rot="16200000">
            <a:off x="39345803" y="2799423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351F8343-0406-1703-8330-62646474A4A5}"/>
              </a:ext>
            </a:extLst>
          </p:cNvPr>
          <p:cNvGrpSpPr/>
          <p:nvPr/>
        </p:nvGrpSpPr>
        <p:grpSpPr>
          <a:xfrm>
            <a:off x="25758147" y="-15121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78E195AC-DCF1-9308-7275-0D6E2EDB6EE7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A0F3B661-B774-BC1C-27A3-6AA265827E4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280506A5-631C-7591-79CD-FD7ACAEBA13E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EFE28A58-2AE7-C2B2-C10D-742B8C61675A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6D076703-B717-4DBC-4E49-E1B7433A80EF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4E9B6756-7760-B363-03C1-7100FA1F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DCAFCE5F-E80D-351C-C97A-536DAD092A53}"/>
              </a:ext>
            </a:extLst>
          </p:cNvPr>
          <p:cNvGrpSpPr/>
          <p:nvPr/>
        </p:nvGrpSpPr>
        <p:grpSpPr>
          <a:xfrm>
            <a:off x="26156113" y="-1809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E7F2FE41-DEB3-E5E4-40F1-A8C640685343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264221BD-412A-8CD6-A3FE-29E31E75A710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0FD70D37-7607-700A-31EE-5A9DF398A21F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D4AB653D-2870-33A3-9975-0125F8D59692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C4084538-550E-7216-45CB-8BE30078F44C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4F9FB41E-EFC9-8FCD-5764-7CE27EAF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424FACA9-7D7D-0FF6-F2CE-3BB261511FBE}"/>
              </a:ext>
            </a:extLst>
          </p:cNvPr>
          <p:cNvGrpSpPr/>
          <p:nvPr/>
        </p:nvGrpSpPr>
        <p:grpSpPr>
          <a:xfrm>
            <a:off x="26609568" y="-12428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E33D647E-010C-323D-00E2-949274B123B7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3CA59122-07FF-062C-F58A-AC2F3D0FA8E4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DE2395EC-703A-81B3-8A74-FC08A1ABFB71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0C4B5ADB-F289-0AA4-F61C-22EAE06FA606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B8CE9290-D5A7-592B-D185-F75A75E8585E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8EA08D08-1B71-94C6-CA22-3B7FF082A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B1060267-D9CA-E852-A649-C428EE9DD21D}"/>
              </a:ext>
            </a:extLst>
          </p:cNvPr>
          <p:cNvGrpSpPr/>
          <p:nvPr/>
        </p:nvGrpSpPr>
        <p:grpSpPr>
          <a:xfrm>
            <a:off x="27024247" y="-15121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11992C24-9231-A85A-F47F-A0669C8C807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0BFD23C0-F9D7-213A-654D-DD68DEF0EFC5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0583A8A0-BEBD-B199-E7DB-3544E3528FB8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AC5E3EFC-7AE6-37CE-C652-BE23B8051B84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1061D7E8-1B93-7A42-8368-AB3058FBB3E6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7D49B91A-54D7-05A7-55B9-5330BF064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2" name="Grafik 1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2F67BDE1-CB8E-AFB7-4D4F-2C128177AD5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1465808" y="-44648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65F5CF3-F988-B963-5C21-8ED59B95C226}"/>
              </a:ext>
            </a:extLst>
          </p:cNvPr>
          <p:cNvSpPr/>
          <p:nvPr/>
        </p:nvSpPr>
        <p:spPr>
          <a:xfrm rot="16200000">
            <a:off x="25794380" y="264722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9" name="Grafik 48" descr="Münzen Silhouette">
            <a:extLst>
              <a:ext uri="{FF2B5EF4-FFF2-40B4-BE49-F238E27FC236}">
                <a16:creationId xmlns:a16="http://schemas.microsoft.com/office/drawing/2014/main" id="{2C09379F-AE44-83E2-CFF8-84749BA889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589813" y="3948129"/>
            <a:ext cx="2534815" cy="2534815"/>
          </a:xfrm>
          <a:prstGeom prst="rect">
            <a:avLst/>
          </a:prstGeom>
        </p:spPr>
      </p:pic>
      <p:sp>
        <p:nvSpPr>
          <p:cNvPr id="45" name="Eingebuchteter Richtungspfeil 44">
            <a:extLst>
              <a:ext uri="{FF2B5EF4-FFF2-40B4-BE49-F238E27FC236}">
                <a16:creationId xmlns:a16="http://schemas.microsoft.com/office/drawing/2014/main" id="{90FDA1A6-8FB8-B877-4505-6B356EA03CCB}"/>
              </a:ext>
            </a:extLst>
          </p:cNvPr>
          <p:cNvSpPr/>
          <p:nvPr/>
        </p:nvSpPr>
        <p:spPr>
          <a:xfrm rot="10800000">
            <a:off x="30366794" y="-40237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9C9C6E8-FACB-8B76-7329-5ECFAD96B73E}"/>
              </a:ext>
            </a:extLst>
          </p:cNvPr>
          <p:cNvSpPr txBox="1"/>
          <p:nvPr/>
        </p:nvSpPr>
        <p:spPr>
          <a:xfrm>
            <a:off x="38683737" y="872578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D34D1684-1D03-A6F5-8CCC-E7D3FC1C8C96}"/>
              </a:ext>
            </a:extLst>
          </p:cNvPr>
          <p:cNvSpPr txBox="1"/>
          <p:nvPr/>
        </p:nvSpPr>
        <p:spPr>
          <a:xfrm>
            <a:off x="38185227" y="2826807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7B50ED68-B264-5A53-55CA-A44293335325}"/>
              </a:ext>
            </a:extLst>
          </p:cNvPr>
          <p:cNvSpPr txBox="1"/>
          <p:nvPr/>
        </p:nvSpPr>
        <p:spPr>
          <a:xfrm>
            <a:off x="38255825" y="1870604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69E4C22-70BF-2284-E36A-882CF7347EA6}"/>
              </a:ext>
            </a:extLst>
          </p:cNvPr>
          <p:cNvSpPr txBox="1"/>
          <p:nvPr/>
        </p:nvSpPr>
        <p:spPr>
          <a:xfrm>
            <a:off x="31313768" y="744220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B64DA54C-5162-8A6F-2D01-F48895854B01}"/>
              </a:ext>
            </a:extLst>
          </p:cNvPr>
          <p:cNvSpPr txBox="1"/>
          <p:nvPr/>
        </p:nvSpPr>
        <p:spPr>
          <a:xfrm>
            <a:off x="31673295" y="1843185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C58CB153-2407-C203-7C32-307DCF8EF01B}"/>
              </a:ext>
            </a:extLst>
          </p:cNvPr>
          <p:cNvSpPr txBox="1"/>
          <p:nvPr/>
        </p:nvSpPr>
        <p:spPr>
          <a:xfrm>
            <a:off x="31775320" y="3452747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0562909-2394-5373-E058-2B3144D5FE68}"/>
              </a:ext>
            </a:extLst>
          </p:cNvPr>
          <p:cNvSpPr txBox="1"/>
          <p:nvPr/>
        </p:nvSpPr>
        <p:spPr>
          <a:xfrm>
            <a:off x="31775320" y="2870626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grpSp>
        <p:nvGrpSpPr>
          <p:cNvPr id="262" name="Gruppieren 261">
            <a:extLst>
              <a:ext uri="{FF2B5EF4-FFF2-40B4-BE49-F238E27FC236}">
                <a16:creationId xmlns:a16="http://schemas.microsoft.com/office/drawing/2014/main" id="{F13DFBE5-35BB-CCAF-FE5E-A78C339E114F}"/>
              </a:ext>
            </a:extLst>
          </p:cNvPr>
          <p:cNvGrpSpPr/>
          <p:nvPr/>
        </p:nvGrpSpPr>
        <p:grpSpPr>
          <a:xfrm>
            <a:off x="31455464" y="-19645"/>
            <a:ext cx="10721466" cy="6913346"/>
            <a:chOff x="31455464" y="-19645"/>
            <a:chExt cx="10721466" cy="6913346"/>
          </a:xfrm>
        </p:grpSpPr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04E8426F-4FA0-4E4D-E226-077D94F9593D}"/>
                </a:ext>
              </a:extLst>
            </p:cNvPr>
            <p:cNvSpPr/>
            <p:nvPr/>
          </p:nvSpPr>
          <p:spPr>
            <a:xfrm>
              <a:off x="37900125" y="-15573"/>
              <a:ext cx="4276805" cy="6897628"/>
            </a:xfrm>
            <a:custGeom>
              <a:avLst/>
              <a:gdLst>
                <a:gd name="connsiteX0" fmla="*/ 3916040 w 4276805"/>
                <a:gd name="connsiteY0" fmla="*/ 745706 h 6897628"/>
                <a:gd name="connsiteX1" fmla="*/ 3827581 w 4276805"/>
                <a:gd name="connsiteY1" fmla="*/ 802094 h 6897628"/>
                <a:gd name="connsiteX2" fmla="*/ 3867053 w 4276805"/>
                <a:gd name="connsiteY2" fmla="*/ 863416 h 6897628"/>
                <a:gd name="connsiteX3" fmla="*/ 3908991 w 4276805"/>
                <a:gd name="connsiteY3" fmla="*/ 834517 h 6897628"/>
                <a:gd name="connsiteX4" fmla="*/ 3908991 w 4276805"/>
                <a:gd name="connsiteY4" fmla="*/ 995223 h 6897628"/>
                <a:gd name="connsiteX5" fmla="*/ 3993573 w 4276805"/>
                <a:gd name="connsiteY5" fmla="*/ 995223 h 6897628"/>
                <a:gd name="connsiteX6" fmla="*/ 3993573 w 4276805"/>
                <a:gd name="connsiteY6" fmla="*/ 745706 h 6897628"/>
                <a:gd name="connsiteX7" fmla="*/ 0 w 4276805"/>
                <a:gd name="connsiteY7" fmla="*/ 0 h 6897628"/>
                <a:gd name="connsiteX8" fmla="*/ 3756699 w 4276805"/>
                <a:gd name="connsiteY8" fmla="*/ 0 h 6897628"/>
                <a:gd name="connsiteX9" fmla="*/ 3756699 w 4276805"/>
                <a:gd name="connsiteY9" fmla="*/ 397058 h 6897628"/>
                <a:gd name="connsiteX10" fmla="*/ 4110225 w 4276805"/>
                <a:gd name="connsiteY10" fmla="*/ 397058 h 6897628"/>
                <a:gd name="connsiteX11" fmla="*/ 4276805 w 4276805"/>
                <a:gd name="connsiteY11" fmla="*/ 563638 h 6897628"/>
                <a:gd name="connsiteX12" fmla="*/ 4276805 w 4276805"/>
                <a:gd name="connsiteY12" fmla="*/ 1229938 h 6897628"/>
                <a:gd name="connsiteX13" fmla="*/ 4110225 w 4276805"/>
                <a:gd name="connsiteY13" fmla="*/ 1396518 h 6897628"/>
                <a:gd name="connsiteX14" fmla="*/ 3756699 w 4276805"/>
                <a:gd name="connsiteY14" fmla="*/ 1396518 h 6897628"/>
                <a:gd name="connsiteX15" fmla="*/ 3756699 w 4276805"/>
                <a:gd name="connsiteY15" fmla="*/ 6897628 h 6897628"/>
                <a:gd name="connsiteX16" fmla="*/ 0 w 4276805"/>
                <a:gd name="connsiteY16" fmla="*/ 6897628 h 68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76805" h="6897628">
                  <a:moveTo>
                    <a:pt x="3916040" y="745706"/>
                  </a:moveTo>
                  <a:lnTo>
                    <a:pt x="3827581" y="802094"/>
                  </a:lnTo>
                  <a:lnTo>
                    <a:pt x="3867053" y="863416"/>
                  </a:lnTo>
                  <a:lnTo>
                    <a:pt x="3908991" y="834517"/>
                  </a:lnTo>
                  <a:lnTo>
                    <a:pt x="3908991" y="995223"/>
                  </a:lnTo>
                  <a:lnTo>
                    <a:pt x="3993573" y="995223"/>
                  </a:lnTo>
                  <a:lnTo>
                    <a:pt x="3993573" y="745706"/>
                  </a:lnTo>
                  <a:close/>
                  <a:moveTo>
                    <a:pt x="0" y="0"/>
                  </a:moveTo>
                  <a:lnTo>
                    <a:pt x="3756699" y="0"/>
                  </a:lnTo>
                  <a:lnTo>
                    <a:pt x="3756699" y="397058"/>
                  </a:lnTo>
                  <a:lnTo>
                    <a:pt x="4110225" y="397058"/>
                  </a:lnTo>
                  <a:cubicBezTo>
                    <a:pt x="4202225" y="397058"/>
                    <a:pt x="4276805" y="471638"/>
                    <a:pt x="4276805" y="563638"/>
                  </a:cubicBezTo>
                  <a:lnTo>
                    <a:pt x="4276805" y="1229938"/>
                  </a:lnTo>
                  <a:cubicBezTo>
                    <a:pt x="4276805" y="1321938"/>
                    <a:pt x="4202225" y="1396518"/>
                    <a:pt x="4110225" y="1396518"/>
                  </a:cubicBezTo>
                  <a:lnTo>
                    <a:pt x="3756699" y="1396518"/>
                  </a:lnTo>
                  <a:lnTo>
                    <a:pt x="3756699" y="6897628"/>
                  </a:lnTo>
                  <a:lnTo>
                    <a:pt x="0" y="6897628"/>
                  </a:lnTo>
                  <a:close/>
                </a:path>
              </a:pathLst>
            </a:custGeom>
            <a:solidFill>
              <a:srgbClr val="FCE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D4B09417-2D10-FB0A-FCA3-C2FE77DCBF80}"/>
                </a:ext>
              </a:extLst>
            </p:cNvPr>
            <p:cNvSpPr/>
            <p:nvPr/>
          </p:nvSpPr>
          <p:spPr>
            <a:xfrm>
              <a:off x="31455464" y="-7713"/>
              <a:ext cx="6434005" cy="6897628"/>
            </a:xfrm>
            <a:prstGeom prst="rect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7" name="Freihandform 56">
              <a:extLst>
                <a:ext uri="{FF2B5EF4-FFF2-40B4-BE49-F238E27FC236}">
                  <a16:creationId xmlns:a16="http://schemas.microsoft.com/office/drawing/2014/main" id="{A8B89C7A-FF3E-4108-D212-448EF0450A3C}"/>
                </a:ext>
              </a:extLst>
            </p:cNvPr>
            <p:cNvSpPr/>
            <p:nvPr/>
          </p:nvSpPr>
          <p:spPr>
            <a:xfrm rot="16200000">
              <a:off x="34114682" y="3124638"/>
              <a:ext cx="6913346" cy="624779"/>
            </a:xfrm>
            <a:custGeom>
              <a:avLst/>
              <a:gdLst>
                <a:gd name="connsiteX0" fmla="*/ 6913346 w 6913346"/>
                <a:gd name="connsiteY0" fmla="*/ 422316 h 624779"/>
                <a:gd name="connsiteX1" fmla="*/ 6913346 w 6913346"/>
                <a:gd name="connsiteY1" fmla="*/ 624779 h 624779"/>
                <a:gd name="connsiteX2" fmla="*/ 0 w 6913346"/>
                <a:gd name="connsiteY2" fmla="*/ 624779 h 624779"/>
                <a:gd name="connsiteX3" fmla="*/ 0 w 6913346"/>
                <a:gd name="connsiteY3" fmla="*/ 422316 h 624779"/>
                <a:gd name="connsiteX4" fmla="*/ 5779320 w 6913346"/>
                <a:gd name="connsiteY4" fmla="*/ 422316 h 624779"/>
                <a:gd name="connsiteX5" fmla="*/ 6033410 w 6913346"/>
                <a:gd name="connsiteY5" fmla="*/ 0 h 624779"/>
                <a:gd name="connsiteX6" fmla="*/ 6287499 w 6913346"/>
                <a:gd name="connsiteY6" fmla="*/ 422316 h 6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3346" h="624779">
                  <a:moveTo>
                    <a:pt x="6913346" y="422316"/>
                  </a:moveTo>
                  <a:lnTo>
                    <a:pt x="6913346" y="624779"/>
                  </a:lnTo>
                  <a:lnTo>
                    <a:pt x="0" y="624779"/>
                  </a:lnTo>
                  <a:lnTo>
                    <a:pt x="0" y="422316"/>
                  </a:lnTo>
                  <a:lnTo>
                    <a:pt x="5779320" y="422316"/>
                  </a:lnTo>
                  <a:lnTo>
                    <a:pt x="6033410" y="0"/>
                  </a:lnTo>
                  <a:lnTo>
                    <a:pt x="6287499" y="422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58" name="Dreieck 57">
            <a:extLst>
              <a:ext uri="{FF2B5EF4-FFF2-40B4-BE49-F238E27FC236}">
                <a16:creationId xmlns:a16="http://schemas.microsoft.com/office/drawing/2014/main" id="{9B7B5618-6E41-BDBF-7FC0-7389F9D9E2FC}"/>
              </a:ext>
            </a:extLst>
          </p:cNvPr>
          <p:cNvSpPr/>
          <p:nvPr/>
        </p:nvSpPr>
        <p:spPr>
          <a:xfrm rot="16200000">
            <a:off x="27668303" y="3104523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03AE12F7-5649-4484-E38E-3EA1496F7556}"/>
              </a:ext>
            </a:extLst>
          </p:cNvPr>
          <p:cNvSpPr/>
          <p:nvPr/>
        </p:nvSpPr>
        <p:spPr>
          <a:xfrm>
            <a:off x="24262304" y="-40237"/>
            <a:ext cx="1836717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4" name="Textfeld 233">
            <a:extLst>
              <a:ext uri="{FF2B5EF4-FFF2-40B4-BE49-F238E27FC236}">
                <a16:creationId xmlns:a16="http://schemas.microsoft.com/office/drawing/2014/main" id="{616840AC-BFD8-4DFF-01F7-71BE167BDA03}"/>
              </a:ext>
            </a:extLst>
          </p:cNvPr>
          <p:cNvSpPr txBox="1"/>
          <p:nvPr/>
        </p:nvSpPr>
        <p:spPr>
          <a:xfrm rot="16200000">
            <a:off x="22085266" y="2829455"/>
            <a:ext cx="6868700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235" name="Textfeld 234">
            <a:extLst>
              <a:ext uri="{FF2B5EF4-FFF2-40B4-BE49-F238E27FC236}">
                <a16:creationId xmlns:a16="http://schemas.microsoft.com/office/drawing/2014/main" id="{168D00D5-3977-8574-74A9-DAC5D9768F47}"/>
              </a:ext>
            </a:extLst>
          </p:cNvPr>
          <p:cNvSpPr txBox="1"/>
          <p:nvPr/>
        </p:nvSpPr>
        <p:spPr>
          <a:xfrm>
            <a:off x="26403312" y="859820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236" name="Textfeld 235">
            <a:extLst>
              <a:ext uri="{FF2B5EF4-FFF2-40B4-BE49-F238E27FC236}">
                <a16:creationId xmlns:a16="http://schemas.microsoft.com/office/drawing/2014/main" id="{649E917D-7823-7F6F-592D-EB40AF2D8184}"/>
              </a:ext>
            </a:extLst>
          </p:cNvPr>
          <p:cNvSpPr txBox="1"/>
          <p:nvPr/>
        </p:nvSpPr>
        <p:spPr>
          <a:xfrm>
            <a:off x="26423564" y="2245591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7" name="Textfeld 236">
            <a:extLst>
              <a:ext uri="{FF2B5EF4-FFF2-40B4-BE49-F238E27FC236}">
                <a16:creationId xmlns:a16="http://schemas.microsoft.com/office/drawing/2014/main" id="{67E0963E-9935-DCDF-8E8D-A025BDA7E684}"/>
              </a:ext>
            </a:extLst>
          </p:cNvPr>
          <p:cNvSpPr txBox="1"/>
          <p:nvPr/>
        </p:nvSpPr>
        <p:spPr>
          <a:xfrm>
            <a:off x="26429648" y="3628406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38" name="Textfeld 237">
            <a:extLst>
              <a:ext uri="{FF2B5EF4-FFF2-40B4-BE49-F238E27FC236}">
                <a16:creationId xmlns:a16="http://schemas.microsoft.com/office/drawing/2014/main" id="{B3C239B3-62E0-E60F-C32F-4A6030739C2C}"/>
              </a:ext>
            </a:extLst>
          </p:cNvPr>
          <p:cNvSpPr txBox="1"/>
          <p:nvPr/>
        </p:nvSpPr>
        <p:spPr>
          <a:xfrm>
            <a:off x="26403312" y="5283518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279" name="Freihandform 278">
            <a:extLst>
              <a:ext uri="{FF2B5EF4-FFF2-40B4-BE49-F238E27FC236}">
                <a16:creationId xmlns:a16="http://schemas.microsoft.com/office/drawing/2014/main" id="{F7A63EFC-4F11-EEB6-FA63-F9E0443F8C08}"/>
              </a:ext>
            </a:extLst>
          </p:cNvPr>
          <p:cNvSpPr/>
          <p:nvPr/>
        </p:nvSpPr>
        <p:spPr>
          <a:xfrm rot="10800000">
            <a:off x="12264370" y="-1464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280" name="Textfeld 279">
            <a:extLst>
              <a:ext uri="{FF2B5EF4-FFF2-40B4-BE49-F238E27FC236}">
                <a16:creationId xmlns:a16="http://schemas.microsoft.com/office/drawing/2014/main" id="{4C2F3189-C68D-C8F8-11BB-38F639C17027}"/>
              </a:ext>
            </a:extLst>
          </p:cNvPr>
          <p:cNvSpPr txBox="1"/>
          <p:nvPr/>
        </p:nvSpPr>
        <p:spPr>
          <a:xfrm rot="16200000">
            <a:off x="14373059" y="2609015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375CEA5D-C575-0BDE-9894-85B1C951B4C9}"/>
              </a:ext>
            </a:extLst>
          </p:cNvPr>
          <p:cNvSpPr/>
          <p:nvPr/>
        </p:nvSpPr>
        <p:spPr>
          <a:xfrm>
            <a:off x="-49040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3890ED4-9DF8-1D33-147F-DA05D395DC3F}"/>
              </a:ext>
            </a:extLst>
          </p:cNvPr>
          <p:cNvSpPr txBox="1"/>
          <p:nvPr/>
        </p:nvSpPr>
        <p:spPr>
          <a:xfrm rot="16200000">
            <a:off x="-569061" y="279941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3833C93-E916-7390-F465-9C79CA54D8B6}"/>
              </a:ext>
            </a:extLst>
          </p:cNvPr>
          <p:cNvGrpSpPr/>
          <p:nvPr/>
        </p:nvGrpSpPr>
        <p:grpSpPr>
          <a:xfrm>
            <a:off x="-5638657" y="-15125"/>
            <a:ext cx="7598461" cy="6868701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65AAFBBD-0E3A-D416-EAD0-6D5BB18B124E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43" name="Freihandform 42">
                <a:extLst>
                  <a:ext uri="{FF2B5EF4-FFF2-40B4-BE49-F238E27FC236}">
                    <a16:creationId xmlns:a16="http://schemas.microsoft.com/office/drawing/2014/main" id="{B61C35F9-66A9-13AC-D6DE-11463CC0A811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E01D9473-664D-F243-3EC9-710D9968A094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C95801C6-4D63-C999-C1B6-6C63AEA157F7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2BEEB239-33D3-E033-70C4-E5741D23C8BE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42" name="Grafik 41" descr="Rennflagge Silhouette">
              <a:extLst>
                <a:ext uri="{FF2B5EF4-FFF2-40B4-BE49-F238E27FC236}">
                  <a16:creationId xmlns:a16="http://schemas.microsoft.com/office/drawing/2014/main" id="{818531DD-F82A-D45F-83FA-52B87BF2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D0336B98-E2FE-B0B4-E141-8DBA1549DE61}"/>
              </a:ext>
            </a:extLst>
          </p:cNvPr>
          <p:cNvGrpSpPr/>
          <p:nvPr/>
        </p:nvGrpSpPr>
        <p:grpSpPr>
          <a:xfrm>
            <a:off x="-5171727" y="-1813"/>
            <a:ext cx="6888282" cy="6868701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192" name="Gruppieren 191">
              <a:extLst>
                <a:ext uri="{FF2B5EF4-FFF2-40B4-BE49-F238E27FC236}">
                  <a16:creationId xmlns:a16="http://schemas.microsoft.com/office/drawing/2014/main" id="{5FFB08E2-75A0-2D7C-8B1B-D4E49A5AC7B3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94" name="Freihandform 193">
                <a:extLst>
                  <a:ext uri="{FF2B5EF4-FFF2-40B4-BE49-F238E27FC236}">
                    <a16:creationId xmlns:a16="http://schemas.microsoft.com/office/drawing/2014/main" id="{234F632F-D411-BDA8-9563-A35E9106C45F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933D6DCA-D4EA-4231-A24C-DDB23571014E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39" name="Textfeld 238">
                <a:extLst>
                  <a:ext uri="{FF2B5EF4-FFF2-40B4-BE49-F238E27FC236}">
                    <a16:creationId xmlns:a16="http://schemas.microsoft.com/office/drawing/2014/main" id="{E0CC90D4-5962-7287-E534-08735828415C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40" name="Textfeld 239">
                <a:extLst>
                  <a:ext uri="{FF2B5EF4-FFF2-40B4-BE49-F238E27FC236}">
                    <a16:creationId xmlns:a16="http://schemas.microsoft.com/office/drawing/2014/main" id="{9B9D5FF3-EDD1-4C82-2293-C42901B04192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93" name="Grafik 192" descr="Abakus Silhouette">
              <a:extLst>
                <a:ext uri="{FF2B5EF4-FFF2-40B4-BE49-F238E27FC236}">
                  <a16:creationId xmlns:a16="http://schemas.microsoft.com/office/drawing/2014/main" id="{07D7BA12-683C-0949-37AA-928137FBD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41" name="Gruppieren 240">
            <a:extLst>
              <a:ext uri="{FF2B5EF4-FFF2-40B4-BE49-F238E27FC236}">
                <a16:creationId xmlns:a16="http://schemas.microsoft.com/office/drawing/2014/main" id="{2877D737-AF3E-2708-0FA2-1232145EB659}"/>
              </a:ext>
            </a:extLst>
          </p:cNvPr>
          <p:cNvGrpSpPr/>
          <p:nvPr/>
        </p:nvGrpSpPr>
        <p:grpSpPr>
          <a:xfrm>
            <a:off x="-4626779" y="-12432"/>
            <a:ext cx="6054575" cy="6868701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242" name="Gruppieren 241">
              <a:extLst>
                <a:ext uri="{FF2B5EF4-FFF2-40B4-BE49-F238E27FC236}">
                  <a16:creationId xmlns:a16="http://schemas.microsoft.com/office/drawing/2014/main" id="{5E0E97D6-0889-7593-D6A9-8F389CC883F2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244" name="Freihandform 243">
                <a:extLst>
                  <a:ext uri="{FF2B5EF4-FFF2-40B4-BE49-F238E27FC236}">
                    <a16:creationId xmlns:a16="http://schemas.microsoft.com/office/drawing/2014/main" id="{9E141D4D-9A29-F190-EE9D-F42ABD55339C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45" name="Textfeld 244">
                <a:extLst>
                  <a:ext uri="{FF2B5EF4-FFF2-40B4-BE49-F238E27FC236}">
                    <a16:creationId xmlns:a16="http://schemas.microsoft.com/office/drawing/2014/main" id="{0EA6ACAA-69B4-A6B4-2DD0-8AAC87C432A3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46" name="Textfeld 245">
                <a:extLst>
                  <a:ext uri="{FF2B5EF4-FFF2-40B4-BE49-F238E27FC236}">
                    <a16:creationId xmlns:a16="http://schemas.microsoft.com/office/drawing/2014/main" id="{54BE9334-04A3-FBA8-3F7A-CDFB6A904582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47" name="Textfeld 246">
                <a:extLst>
                  <a:ext uri="{FF2B5EF4-FFF2-40B4-BE49-F238E27FC236}">
                    <a16:creationId xmlns:a16="http://schemas.microsoft.com/office/drawing/2014/main" id="{CBE197C6-143A-382F-7238-45B86160C371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43" name="Grafik 242" descr="Liniendiagramm Silhouette">
              <a:extLst>
                <a:ext uri="{FF2B5EF4-FFF2-40B4-BE49-F238E27FC236}">
                  <a16:creationId xmlns:a16="http://schemas.microsoft.com/office/drawing/2014/main" id="{AAE2EE93-DD8B-32A3-505C-69046D610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48" name="Gruppieren 247">
            <a:extLst>
              <a:ext uri="{FF2B5EF4-FFF2-40B4-BE49-F238E27FC236}">
                <a16:creationId xmlns:a16="http://schemas.microsoft.com/office/drawing/2014/main" id="{2AD36E96-B74D-D8F5-1252-442CF5985D55}"/>
              </a:ext>
            </a:extLst>
          </p:cNvPr>
          <p:cNvGrpSpPr/>
          <p:nvPr/>
        </p:nvGrpSpPr>
        <p:grpSpPr>
          <a:xfrm>
            <a:off x="-4078308" y="-15125"/>
            <a:ext cx="5244687" cy="6868701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249" name="Gruppieren 248">
              <a:extLst>
                <a:ext uri="{FF2B5EF4-FFF2-40B4-BE49-F238E27FC236}">
                  <a16:creationId xmlns:a16="http://schemas.microsoft.com/office/drawing/2014/main" id="{531F7391-7A50-66C7-D84C-8C86201EC276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251" name="Freihandform 250">
                <a:extLst>
                  <a:ext uri="{FF2B5EF4-FFF2-40B4-BE49-F238E27FC236}">
                    <a16:creationId xmlns:a16="http://schemas.microsoft.com/office/drawing/2014/main" id="{F734099A-3208-2DD3-CDD1-801AE6A9C323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52" name="Textfeld 251">
                <a:extLst>
                  <a:ext uri="{FF2B5EF4-FFF2-40B4-BE49-F238E27FC236}">
                    <a16:creationId xmlns:a16="http://schemas.microsoft.com/office/drawing/2014/main" id="{BD879DB9-6786-3DC7-6AAF-84F4AEC71717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53" name="Textfeld 252">
                <a:extLst>
                  <a:ext uri="{FF2B5EF4-FFF2-40B4-BE49-F238E27FC236}">
                    <a16:creationId xmlns:a16="http://schemas.microsoft.com/office/drawing/2014/main" id="{371795B9-10E8-D221-184B-A1F617867862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54" name="Textfeld 253">
                <a:extLst>
                  <a:ext uri="{FF2B5EF4-FFF2-40B4-BE49-F238E27FC236}">
                    <a16:creationId xmlns:a16="http://schemas.microsoft.com/office/drawing/2014/main" id="{DD5B6CFB-E7BF-73C0-1085-D87E2CB17ADB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50" name="Grafik 249" descr="Taschenrechner Silhouette">
              <a:extLst>
                <a:ext uri="{FF2B5EF4-FFF2-40B4-BE49-F238E27FC236}">
                  <a16:creationId xmlns:a16="http://schemas.microsoft.com/office/drawing/2014/main" id="{797FC0F8-ACED-1323-5557-C187DFA54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F54E869D-DDC8-D470-0709-36C175C37168}"/>
              </a:ext>
            </a:extLst>
          </p:cNvPr>
          <p:cNvGrpSpPr/>
          <p:nvPr/>
        </p:nvGrpSpPr>
        <p:grpSpPr>
          <a:xfrm>
            <a:off x="17956904" y="-86704"/>
            <a:ext cx="7434260" cy="6968755"/>
            <a:chOff x="4985930" y="-42790"/>
            <a:chExt cx="7434260" cy="6968755"/>
          </a:xfrm>
        </p:grpSpPr>
        <p:sp>
          <p:nvSpPr>
            <p:cNvPr id="264" name="Eingebuchteter Richtungspfeil 263">
              <a:extLst>
                <a:ext uri="{FF2B5EF4-FFF2-40B4-BE49-F238E27FC236}">
                  <a16:creationId xmlns:a16="http://schemas.microsoft.com/office/drawing/2014/main" id="{C7B44820-3DE9-C94F-E149-26B558A72E0B}"/>
                </a:ext>
              </a:extLst>
            </p:cNvPr>
            <p:cNvSpPr/>
            <p:nvPr/>
          </p:nvSpPr>
          <p:spPr>
            <a:xfrm rot="10800000">
              <a:off x="10987761" y="-42790"/>
              <a:ext cx="1432429" cy="6968755"/>
            </a:xfrm>
            <a:prstGeom prst="chevron">
              <a:avLst/>
            </a:prstGeom>
            <a:solidFill>
              <a:srgbClr val="FDE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265" name="Gruppieren 264">
              <a:extLst>
                <a:ext uri="{FF2B5EF4-FFF2-40B4-BE49-F238E27FC236}">
                  <a16:creationId xmlns:a16="http://schemas.microsoft.com/office/drawing/2014/main" id="{25FC1737-BA4C-7A09-D8C4-4B0D0DE5930B}"/>
                </a:ext>
              </a:extLst>
            </p:cNvPr>
            <p:cNvGrpSpPr/>
            <p:nvPr/>
          </p:nvGrpSpPr>
          <p:grpSpPr>
            <a:xfrm>
              <a:off x="4985930" y="-1809"/>
              <a:ext cx="7069282" cy="6901477"/>
              <a:chOff x="-11391055" y="-1813"/>
              <a:chExt cx="7069282" cy="6901477"/>
            </a:xfrm>
          </p:grpSpPr>
          <p:sp>
            <p:nvSpPr>
              <p:cNvPr id="266" name="Freihandform 265">
                <a:extLst>
                  <a:ext uri="{FF2B5EF4-FFF2-40B4-BE49-F238E27FC236}">
                    <a16:creationId xmlns:a16="http://schemas.microsoft.com/office/drawing/2014/main" id="{E376B082-340C-37D8-CCCE-CBD7D372D24B}"/>
                  </a:ext>
                </a:extLst>
              </p:cNvPr>
              <p:cNvSpPr/>
              <p:nvPr/>
            </p:nvSpPr>
            <p:spPr>
              <a:xfrm>
                <a:off x="-11391055" y="2037"/>
                <a:ext cx="6434005" cy="6897627"/>
              </a:xfrm>
              <a:custGeom>
                <a:avLst/>
                <a:gdLst>
                  <a:gd name="connsiteX0" fmla="*/ 6822 w 6434005"/>
                  <a:gd name="connsiteY0" fmla="*/ 3268314 h 6897627"/>
                  <a:gd name="connsiteX1" fmla="*/ 5650 w 6434005"/>
                  <a:gd name="connsiteY1" fmla="*/ 3267634 h 6897627"/>
                  <a:gd name="connsiteX2" fmla="*/ 6822 w 6434005"/>
                  <a:gd name="connsiteY2" fmla="*/ 3266954 h 6897627"/>
                  <a:gd name="connsiteX3" fmla="*/ 12194 w 6434005"/>
                  <a:gd name="connsiteY3" fmla="*/ 4578433 h 6897627"/>
                  <a:gd name="connsiteX4" fmla="*/ 0 w 6434005"/>
                  <a:gd name="connsiteY4" fmla="*/ 4571361 h 6897627"/>
                  <a:gd name="connsiteX5" fmla="*/ 0 w 6434005"/>
                  <a:gd name="connsiteY5" fmla="*/ 4567232 h 6897627"/>
                  <a:gd name="connsiteX6" fmla="*/ 12194 w 6434005"/>
                  <a:gd name="connsiteY6" fmla="*/ 4560160 h 6897627"/>
                  <a:gd name="connsiteX7" fmla="*/ 14880 w 6434005"/>
                  <a:gd name="connsiteY7" fmla="*/ 4579991 h 6897627"/>
                  <a:gd name="connsiteX8" fmla="*/ 12325 w 6434005"/>
                  <a:gd name="connsiteY8" fmla="*/ 4578510 h 6897627"/>
                  <a:gd name="connsiteX9" fmla="*/ 14880 w 6434005"/>
                  <a:gd name="connsiteY9" fmla="*/ 4577028 h 6897627"/>
                  <a:gd name="connsiteX10" fmla="*/ 6434005 w 6434005"/>
                  <a:gd name="connsiteY10" fmla="*/ 6897627 h 6897627"/>
                  <a:gd name="connsiteX11" fmla="*/ 489176 w 6434005"/>
                  <a:gd name="connsiteY11" fmla="*/ 6897627 h 6897627"/>
                  <a:gd name="connsiteX12" fmla="*/ 565770 w 6434005"/>
                  <a:gd name="connsiteY12" fmla="*/ 6853203 h 6897627"/>
                  <a:gd name="connsiteX13" fmla="*/ 2029 w 6434005"/>
                  <a:gd name="connsiteY13" fmla="*/ 6526232 h 6897627"/>
                  <a:gd name="connsiteX14" fmla="*/ 574534 w 6434005"/>
                  <a:gd name="connsiteY14" fmla="*/ 6194180 h 6897627"/>
                  <a:gd name="connsiteX15" fmla="*/ 9400 w 6434005"/>
                  <a:gd name="connsiteY15" fmla="*/ 5866401 h 6897627"/>
                  <a:gd name="connsiteX16" fmla="*/ 571848 w 6434005"/>
                  <a:gd name="connsiteY16" fmla="*/ 5540182 h 6897627"/>
                  <a:gd name="connsiteX17" fmla="*/ 28194 w 6434005"/>
                  <a:gd name="connsiteY17" fmla="*/ 5224862 h 6897627"/>
                  <a:gd name="connsiteX18" fmla="*/ 589822 w 6434005"/>
                  <a:gd name="connsiteY18" fmla="*/ 4899118 h 6897627"/>
                  <a:gd name="connsiteX19" fmla="*/ 24688 w 6434005"/>
                  <a:gd name="connsiteY19" fmla="*/ 4571339 h 6897627"/>
                  <a:gd name="connsiteX20" fmla="*/ 587136 w 6434005"/>
                  <a:gd name="connsiteY20" fmla="*/ 4245120 h 6897627"/>
                  <a:gd name="connsiteX21" fmla="*/ 27701 w 6434005"/>
                  <a:gd name="connsiteY21" fmla="*/ 3920646 h 6897627"/>
                  <a:gd name="connsiteX22" fmla="*/ 584450 w 6434005"/>
                  <a:gd name="connsiteY22" fmla="*/ 3597732 h 6897627"/>
                  <a:gd name="connsiteX23" fmla="*/ 19316 w 6434005"/>
                  <a:gd name="connsiteY23" fmla="*/ 3269955 h 6897627"/>
                  <a:gd name="connsiteX24" fmla="*/ 581764 w 6434005"/>
                  <a:gd name="connsiteY24" fmla="*/ 2943735 h 6897627"/>
                  <a:gd name="connsiteX25" fmla="*/ 572931 w 6434005"/>
                  <a:gd name="connsiteY25" fmla="*/ 2938612 h 6897627"/>
                  <a:gd name="connsiteX26" fmla="*/ 574346 w 6434005"/>
                  <a:gd name="connsiteY26" fmla="*/ 2937791 h 6897627"/>
                  <a:gd name="connsiteX27" fmla="*/ 23885 w 6434005"/>
                  <a:gd name="connsiteY27" fmla="*/ 2618524 h 6897627"/>
                  <a:gd name="connsiteX28" fmla="*/ 568457 w 6434005"/>
                  <a:gd name="connsiteY28" fmla="*/ 2302672 h 6897627"/>
                  <a:gd name="connsiteX29" fmla="*/ 3323 w 6434005"/>
                  <a:gd name="connsiteY29" fmla="*/ 1974894 h 6897627"/>
                  <a:gd name="connsiteX30" fmla="*/ 565771 w 6434005"/>
                  <a:gd name="connsiteY30" fmla="*/ 1648675 h 6897627"/>
                  <a:gd name="connsiteX31" fmla="*/ 8665 w 6434005"/>
                  <a:gd name="connsiteY31" fmla="*/ 1325553 h 6897627"/>
                  <a:gd name="connsiteX32" fmla="*/ 565772 w 6434005"/>
                  <a:gd name="connsiteY32" fmla="*/ 1002430 h 6897627"/>
                  <a:gd name="connsiteX33" fmla="*/ 638 w 6434005"/>
                  <a:gd name="connsiteY33" fmla="*/ 674652 h 6897627"/>
                  <a:gd name="connsiteX34" fmla="*/ 563086 w 6434005"/>
                  <a:gd name="connsiteY34" fmla="*/ 348433 h 6897627"/>
                  <a:gd name="connsiteX35" fmla="*/ 0 w 6434005"/>
                  <a:gd name="connsiteY35" fmla="*/ 21842 h 6897627"/>
                  <a:gd name="connsiteX36" fmla="*/ 0 w 6434005"/>
                  <a:gd name="connsiteY36" fmla="*/ 0 h 6897627"/>
                  <a:gd name="connsiteX37" fmla="*/ 6434005 w 6434005"/>
                  <a:gd name="connsiteY37" fmla="*/ 0 h 689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434005" h="6897627">
                    <a:moveTo>
                      <a:pt x="6822" y="3268314"/>
                    </a:moveTo>
                    <a:lnTo>
                      <a:pt x="5650" y="3267634"/>
                    </a:lnTo>
                    <a:lnTo>
                      <a:pt x="6822" y="3266954"/>
                    </a:lnTo>
                    <a:close/>
                    <a:moveTo>
                      <a:pt x="12194" y="4578433"/>
                    </a:moveTo>
                    <a:lnTo>
                      <a:pt x="0" y="4571361"/>
                    </a:lnTo>
                    <a:lnTo>
                      <a:pt x="0" y="4567232"/>
                    </a:lnTo>
                    <a:lnTo>
                      <a:pt x="12194" y="4560160"/>
                    </a:lnTo>
                    <a:close/>
                    <a:moveTo>
                      <a:pt x="14880" y="4579991"/>
                    </a:moveTo>
                    <a:lnTo>
                      <a:pt x="12325" y="4578510"/>
                    </a:lnTo>
                    <a:lnTo>
                      <a:pt x="14880" y="4577028"/>
                    </a:lnTo>
                    <a:close/>
                    <a:moveTo>
                      <a:pt x="6434005" y="6897627"/>
                    </a:moveTo>
                    <a:lnTo>
                      <a:pt x="489176" y="6897627"/>
                    </a:lnTo>
                    <a:lnTo>
                      <a:pt x="565770" y="6853203"/>
                    </a:lnTo>
                    <a:lnTo>
                      <a:pt x="2029" y="6526232"/>
                    </a:lnTo>
                    <a:lnTo>
                      <a:pt x="574534" y="6194180"/>
                    </a:lnTo>
                    <a:lnTo>
                      <a:pt x="9400" y="5866401"/>
                    </a:lnTo>
                    <a:lnTo>
                      <a:pt x="571848" y="5540182"/>
                    </a:lnTo>
                    <a:lnTo>
                      <a:pt x="28194" y="5224862"/>
                    </a:lnTo>
                    <a:lnTo>
                      <a:pt x="589822" y="4899118"/>
                    </a:lnTo>
                    <a:lnTo>
                      <a:pt x="24688" y="4571339"/>
                    </a:lnTo>
                    <a:lnTo>
                      <a:pt x="587136" y="4245120"/>
                    </a:lnTo>
                    <a:lnTo>
                      <a:pt x="27701" y="3920646"/>
                    </a:lnTo>
                    <a:lnTo>
                      <a:pt x="584450" y="3597732"/>
                    </a:lnTo>
                    <a:lnTo>
                      <a:pt x="19316" y="3269955"/>
                    </a:lnTo>
                    <a:lnTo>
                      <a:pt x="581764" y="2943735"/>
                    </a:lnTo>
                    <a:lnTo>
                      <a:pt x="572931" y="2938612"/>
                    </a:lnTo>
                    <a:lnTo>
                      <a:pt x="574346" y="2937791"/>
                    </a:lnTo>
                    <a:lnTo>
                      <a:pt x="23885" y="2618524"/>
                    </a:lnTo>
                    <a:lnTo>
                      <a:pt x="568457" y="2302672"/>
                    </a:lnTo>
                    <a:lnTo>
                      <a:pt x="3323" y="1974894"/>
                    </a:lnTo>
                    <a:lnTo>
                      <a:pt x="565771" y="1648675"/>
                    </a:lnTo>
                    <a:lnTo>
                      <a:pt x="8665" y="1325553"/>
                    </a:lnTo>
                    <a:lnTo>
                      <a:pt x="565772" y="1002430"/>
                    </a:lnTo>
                    <a:lnTo>
                      <a:pt x="638" y="674652"/>
                    </a:lnTo>
                    <a:lnTo>
                      <a:pt x="563086" y="348433"/>
                    </a:lnTo>
                    <a:lnTo>
                      <a:pt x="0" y="21842"/>
                    </a:lnTo>
                    <a:lnTo>
                      <a:pt x="0" y="0"/>
                    </a:lnTo>
                    <a:lnTo>
                      <a:pt x="6434005" y="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>
                  <a:solidFill>
                    <a:srgbClr val="FFDE00"/>
                  </a:solidFill>
                </a:endParaRPr>
              </a:p>
            </p:txBody>
          </p:sp>
          <p:sp>
            <p:nvSpPr>
              <p:cNvPr id="267" name="Eingebuchteter Richtungspfeil 266">
                <a:extLst>
                  <a:ext uri="{FF2B5EF4-FFF2-40B4-BE49-F238E27FC236}">
                    <a16:creationId xmlns:a16="http://schemas.microsoft.com/office/drawing/2014/main" id="{4DB80832-6CEE-D3A5-1D6D-A3AABDD73692}"/>
                  </a:ext>
                </a:extLst>
              </p:cNvPr>
              <p:cNvSpPr/>
              <p:nvPr/>
            </p:nvSpPr>
            <p:spPr>
              <a:xfrm rot="10800000">
                <a:off x="-5754202" y="-1813"/>
                <a:ext cx="1432429" cy="6883864"/>
              </a:xfrm>
              <a:prstGeom prst="chevron">
                <a:avLst>
                  <a:gd name="adj" fmla="val 50000"/>
                </a:avLst>
              </a:prstGeom>
              <a:solidFill>
                <a:srgbClr val="40404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Textfeld 267">
                <a:extLst>
                  <a:ext uri="{FF2B5EF4-FFF2-40B4-BE49-F238E27FC236}">
                    <a16:creationId xmlns:a16="http://schemas.microsoft.com/office/drawing/2014/main" id="{40DA037B-50A7-25EC-3046-E9FC955D6044}"/>
                  </a:ext>
                </a:extLst>
              </p:cNvPr>
              <p:cNvSpPr txBox="1"/>
              <p:nvPr/>
            </p:nvSpPr>
            <p:spPr>
              <a:xfrm>
                <a:off x="-9769379" y="873025"/>
                <a:ext cx="3712182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Avenir Next Heavy" panose="020B0503020202020204" pitchFamily="34" charset="0"/>
                  </a:rPr>
                  <a:t>Goal </a:t>
                </a:r>
              </a:p>
            </p:txBody>
          </p:sp>
          <p:sp>
            <p:nvSpPr>
              <p:cNvPr id="269" name="Textfeld 268">
                <a:extLst>
                  <a:ext uri="{FF2B5EF4-FFF2-40B4-BE49-F238E27FC236}">
                    <a16:creationId xmlns:a16="http://schemas.microsoft.com/office/drawing/2014/main" id="{FF0EB531-7602-380F-AF9D-70DE9C005DF6}"/>
                  </a:ext>
                </a:extLst>
              </p:cNvPr>
              <p:cNvSpPr txBox="1"/>
              <p:nvPr/>
            </p:nvSpPr>
            <p:spPr>
              <a:xfrm>
                <a:off x="-10533357" y="2849255"/>
                <a:ext cx="5263702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A linear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combination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natural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coefficients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a, b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 ∈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₀</a:t>
                </a:r>
                <a:endPara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sp>
            <p:nvSpPr>
              <p:cNvPr id="270" name="Textfeld 269">
                <a:extLst>
                  <a:ext uri="{FF2B5EF4-FFF2-40B4-BE49-F238E27FC236}">
                    <a16:creationId xmlns:a16="http://schemas.microsoft.com/office/drawing/2014/main" id="{2F5E5267-882B-4344-CE33-6F48C41D0C85}"/>
                  </a:ext>
                </a:extLst>
              </p:cNvPr>
              <p:cNvSpPr txBox="1"/>
              <p:nvPr/>
            </p:nvSpPr>
            <p:spPr>
              <a:xfrm>
                <a:off x="-10547399" y="3905491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possible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with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gcd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(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p,q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) = 1 </a:t>
                </a:r>
              </a:p>
            </p:txBody>
          </p:sp>
          <p:sp>
            <p:nvSpPr>
              <p:cNvPr id="271" name="Textfeld 270">
                <a:extLst>
                  <a:ext uri="{FF2B5EF4-FFF2-40B4-BE49-F238E27FC236}">
                    <a16:creationId xmlns:a16="http://schemas.microsoft.com/office/drawing/2014/main" id="{811D9BFE-EA2C-F3AF-0909-4A21B7FC67FB}"/>
                  </a:ext>
                </a:extLst>
              </p:cNvPr>
              <p:cNvSpPr txBox="1"/>
              <p:nvPr/>
            </p:nvSpPr>
            <p:spPr>
              <a:xfrm>
                <a:off x="-10545443" y="4679847"/>
                <a:ext cx="5263702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Only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for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all </a:t>
                </a:r>
                <a:r>
                  <a:rPr lang="de-DE" sz="2000" b="1" dirty="0" err="1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n</a:t>
                </a:r>
                <a:r>
                  <a:rPr lang="de-DE" sz="2000" b="1" dirty="0">
                    <a:solidFill>
                      <a:schemeClr val="bg1"/>
                    </a:solidFill>
                    <a:latin typeface="Avenir Next Ultra Light" panose="020B0203020202020204" pitchFamily="34" charset="77"/>
                    <a:cs typeface="ADLaM Display" panose="020F0502020204030204" pitchFamily="34" charset="0"/>
                  </a:rPr>
                  <a:t> </a:t>
                </a:r>
                <a:r>
                  <a:rPr lang="de-DE" b="1" dirty="0">
                    <a:solidFill>
                      <a:schemeClr val="bg1"/>
                    </a:solidFill>
                    <a:latin typeface="Avenir Next Ultra Light" panose="020B0203020202020204" pitchFamily="34" charset="77"/>
                  </a:rPr>
                  <a:t>≥ (p-1)(q-1)</a:t>
                </a:r>
                <a:endPara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endParaRPr>
              </a:p>
            </p:txBody>
          </p:sp>
          <p:pic>
            <p:nvPicPr>
              <p:cNvPr id="272" name="Grafik 271" descr="Rennflagge Silhouette">
                <a:extLst>
                  <a:ext uri="{FF2B5EF4-FFF2-40B4-BE49-F238E27FC236}">
                    <a16:creationId xmlns:a16="http://schemas.microsoft.com/office/drawing/2014/main" id="{514E36D5-D26B-523A-80FD-46FF0BBCB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-8816632" y="5062814"/>
                <a:ext cx="1802167" cy="1802167"/>
              </a:xfrm>
              <a:prstGeom prst="rect">
                <a:avLst/>
              </a:prstGeom>
            </p:spPr>
          </p:pic>
        </p:grpSp>
      </p:grpSp>
      <p:sp>
        <p:nvSpPr>
          <p:cNvPr id="257" name="Freihandform 256">
            <a:extLst>
              <a:ext uri="{FF2B5EF4-FFF2-40B4-BE49-F238E27FC236}">
                <a16:creationId xmlns:a16="http://schemas.microsoft.com/office/drawing/2014/main" id="{1B5C743E-5895-DFC9-DF55-31A846190091}"/>
              </a:ext>
            </a:extLst>
          </p:cNvPr>
          <p:cNvSpPr/>
          <p:nvPr/>
        </p:nvSpPr>
        <p:spPr>
          <a:xfrm>
            <a:off x="-334250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00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8772-F0FD-12B7-97AB-852C4495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EF225878-83B3-498E-B09C-910700BBB92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17158" y="-24734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A3E6FAC2-DA4B-DEF1-F8CA-67F2DFA4EB77}"/>
              </a:ext>
            </a:extLst>
          </p:cNvPr>
          <p:cNvSpPr/>
          <p:nvPr/>
        </p:nvSpPr>
        <p:spPr>
          <a:xfrm>
            <a:off x="1775141" y="-2012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6708FFD-B3F8-F5B7-7663-D086E147AC71}"/>
              </a:ext>
            </a:extLst>
          </p:cNvPr>
          <p:cNvSpPr/>
          <p:nvPr/>
        </p:nvSpPr>
        <p:spPr>
          <a:xfrm>
            <a:off x="2019052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61B16510-9735-FD47-C48A-B3CC8E1285DB}"/>
              </a:ext>
            </a:extLst>
          </p:cNvPr>
          <p:cNvSpPr txBox="1"/>
          <p:nvPr/>
        </p:nvSpPr>
        <p:spPr>
          <a:xfrm rot="16200000">
            <a:off x="1478427" y="2799420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257" name="Freihandform 256">
            <a:extLst>
              <a:ext uri="{FF2B5EF4-FFF2-40B4-BE49-F238E27FC236}">
                <a16:creationId xmlns:a16="http://schemas.microsoft.com/office/drawing/2014/main" id="{67771890-53CD-F974-2485-30F286D76AA7}"/>
              </a:ext>
            </a:extLst>
          </p:cNvPr>
          <p:cNvSpPr/>
          <p:nvPr/>
        </p:nvSpPr>
        <p:spPr>
          <a:xfrm>
            <a:off x="-5267613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83C3A12-1A04-B7DC-4B79-A82E879E64AB}"/>
              </a:ext>
            </a:extLst>
          </p:cNvPr>
          <p:cNvGrpSpPr/>
          <p:nvPr/>
        </p:nvGrpSpPr>
        <p:grpSpPr>
          <a:xfrm>
            <a:off x="-5638657" y="-15125"/>
            <a:ext cx="7598461" cy="6868701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B85185AF-037D-7690-7B66-4A6C42BDADFC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74052FDB-B29D-54C0-90FD-C78679182DD4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EC13405-DB4C-E0D4-F93D-9D8232CB4BC1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65F399B-F572-405E-1A39-31636EDD9927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6706D85-1A09-082D-13B6-51069250F0B5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7DD850D9-E4B5-66CC-D077-616BC5FB8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3679595-F79E-E0A3-F01A-A3EE913F78ED}"/>
              </a:ext>
            </a:extLst>
          </p:cNvPr>
          <p:cNvGrpSpPr/>
          <p:nvPr/>
        </p:nvGrpSpPr>
        <p:grpSpPr>
          <a:xfrm>
            <a:off x="-5171727" y="-1813"/>
            <a:ext cx="6888282" cy="6868701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34DCB07-341C-B3D1-A1BF-DD728DF91D4F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BE8F2A90-78EB-681C-540B-9FEA604A42DF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BA1F7D92-6216-5DCC-6987-4C7568614A5E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4CC63C4-5D15-A915-17F6-F91FA9B8FC84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AA655C5-811F-3EE4-60C3-23DF6B367234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BFBFF4EF-BA75-1F0F-03E1-1EA3AB204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FF529E4-AA6C-F2D6-D1AF-9EF00D2E5FA3}"/>
              </a:ext>
            </a:extLst>
          </p:cNvPr>
          <p:cNvGrpSpPr/>
          <p:nvPr/>
        </p:nvGrpSpPr>
        <p:grpSpPr>
          <a:xfrm>
            <a:off x="-4626779" y="-12432"/>
            <a:ext cx="6054575" cy="6868701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77AE6910-D92E-1315-F314-41248742C6E5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82F9CA5F-7AF3-692C-CF55-38BCE7FFF67C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9FB73CD-FF34-D92E-3DF5-FD5378C56BDD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43EBB608-A609-5F0A-4D70-9E7D5C78DB43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F9CA5F61-8DCD-00C0-A48D-952B332A85B1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4" name="Grafik 23" descr="Liniendiagramm Silhouette">
              <a:extLst>
                <a:ext uri="{FF2B5EF4-FFF2-40B4-BE49-F238E27FC236}">
                  <a16:creationId xmlns:a16="http://schemas.microsoft.com/office/drawing/2014/main" id="{3C6C6820-DB42-F928-EDF6-62E27F94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sp>
        <p:nvSpPr>
          <p:cNvPr id="362" name="Freihandform 361">
            <a:extLst>
              <a:ext uri="{FF2B5EF4-FFF2-40B4-BE49-F238E27FC236}">
                <a16:creationId xmlns:a16="http://schemas.microsoft.com/office/drawing/2014/main" id="{B9F32705-DADB-A429-715B-A86BDCD5BFCF}"/>
              </a:ext>
            </a:extLst>
          </p:cNvPr>
          <p:cNvSpPr/>
          <p:nvPr/>
        </p:nvSpPr>
        <p:spPr>
          <a:xfrm>
            <a:off x="17373599" y="791672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363" name="Grafik 362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B3B59A26-4DC5-1193-1C64-1DD9B78C2C4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31121700" y="7921282"/>
            <a:ext cx="12192000" cy="6858000"/>
          </a:xfrm>
          <a:prstGeom prst="rect">
            <a:avLst/>
          </a:prstGeom>
        </p:spPr>
      </p:pic>
      <p:sp>
        <p:nvSpPr>
          <p:cNvPr id="364" name="Rechteck 363">
            <a:extLst>
              <a:ext uri="{FF2B5EF4-FFF2-40B4-BE49-F238E27FC236}">
                <a16:creationId xmlns:a16="http://schemas.microsoft.com/office/drawing/2014/main" id="{26FDB67B-D72B-1B13-AD4C-B6C8C0BF2D08}"/>
              </a:ext>
            </a:extLst>
          </p:cNvPr>
          <p:cNvSpPr/>
          <p:nvPr/>
        </p:nvSpPr>
        <p:spPr>
          <a:xfrm>
            <a:off x="34895566" y="790116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5" name="Rechteck 364">
            <a:extLst>
              <a:ext uri="{FF2B5EF4-FFF2-40B4-BE49-F238E27FC236}">
                <a16:creationId xmlns:a16="http://schemas.microsoft.com/office/drawing/2014/main" id="{4492E9CF-9011-573B-509C-ACCED8B3315F}"/>
              </a:ext>
            </a:extLst>
          </p:cNvPr>
          <p:cNvSpPr/>
          <p:nvPr/>
        </p:nvSpPr>
        <p:spPr>
          <a:xfrm>
            <a:off x="39868869" y="78810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6" name="Textfeld 365">
            <a:extLst>
              <a:ext uri="{FF2B5EF4-FFF2-40B4-BE49-F238E27FC236}">
                <a16:creationId xmlns:a16="http://schemas.microsoft.com/office/drawing/2014/main" id="{C4D863AD-2D87-0A45-0504-4AB97FDD1BAD}"/>
              </a:ext>
            </a:extLst>
          </p:cNvPr>
          <p:cNvSpPr txBox="1"/>
          <p:nvPr/>
        </p:nvSpPr>
        <p:spPr>
          <a:xfrm rot="16200000">
            <a:off x="39345803" y="10720701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367" name="Gruppieren 366">
            <a:extLst>
              <a:ext uri="{FF2B5EF4-FFF2-40B4-BE49-F238E27FC236}">
                <a16:creationId xmlns:a16="http://schemas.microsoft.com/office/drawing/2014/main" id="{61372DD5-9C82-B593-2D9A-DF85B8DFCA3C}"/>
              </a:ext>
            </a:extLst>
          </p:cNvPr>
          <p:cNvGrpSpPr/>
          <p:nvPr/>
        </p:nvGrpSpPr>
        <p:grpSpPr>
          <a:xfrm>
            <a:off x="25758147" y="7906157"/>
            <a:ext cx="7598461" cy="6868701"/>
            <a:chOff x="-533643" y="-17966"/>
            <a:chExt cx="7598461" cy="6868701"/>
          </a:xfrm>
        </p:grpSpPr>
        <p:grpSp>
          <p:nvGrpSpPr>
            <p:cNvPr id="368" name="Gruppieren 367">
              <a:extLst>
                <a:ext uri="{FF2B5EF4-FFF2-40B4-BE49-F238E27FC236}">
                  <a16:creationId xmlns:a16="http://schemas.microsoft.com/office/drawing/2014/main" id="{36EBA8B7-34CC-E0AA-A7C4-9B84C27B3CD8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370" name="Freihandform 369">
                <a:extLst>
                  <a:ext uri="{FF2B5EF4-FFF2-40B4-BE49-F238E27FC236}">
                    <a16:creationId xmlns:a16="http://schemas.microsoft.com/office/drawing/2014/main" id="{F3A6F68F-FBD3-6D05-3C3E-18E9DA2AAB4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71" name="Textfeld 370">
                <a:extLst>
                  <a:ext uri="{FF2B5EF4-FFF2-40B4-BE49-F238E27FC236}">
                    <a16:creationId xmlns:a16="http://schemas.microsoft.com/office/drawing/2014/main" id="{405257F5-2E29-EE5E-E359-FC58A516537D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72" name="Textfeld 371">
                <a:extLst>
                  <a:ext uri="{FF2B5EF4-FFF2-40B4-BE49-F238E27FC236}">
                    <a16:creationId xmlns:a16="http://schemas.microsoft.com/office/drawing/2014/main" id="{04DE1983-E253-06A3-217F-277B5BA826C2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73" name="Textfeld 372">
                <a:extLst>
                  <a:ext uri="{FF2B5EF4-FFF2-40B4-BE49-F238E27FC236}">
                    <a16:creationId xmlns:a16="http://schemas.microsoft.com/office/drawing/2014/main" id="{3AF993E5-E1E9-9911-CB7D-D2D44D45D971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69" name="Grafik 368" descr="Rennflagge Silhouette">
              <a:extLst>
                <a:ext uri="{FF2B5EF4-FFF2-40B4-BE49-F238E27FC236}">
                  <a16:creationId xmlns:a16="http://schemas.microsoft.com/office/drawing/2014/main" id="{958E7CE0-A669-34DF-3BED-7D54858D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74" name="Gruppieren 373">
            <a:extLst>
              <a:ext uri="{FF2B5EF4-FFF2-40B4-BE49-F238E27FC236}">
                <a16:creationId xmlns:a16="http://schemas.microsoft.com/office/drawing/2014/main" id="{1AB5F24D-9B32-F8FF-3B18-79B3F95F5D17}"/>
              </a:ext>
            </a:extLst>
          </p:cNvPr>
          <p:cNvGrpSpPr/>
          <p:nvPr/>
        </p:nvGrpSpPr>
        <p:grpSpPr>
          <a:xfrm>
            <a:off x="26156113" y="7919469"/>
            <a:ext cx="6888282" cy="6868701"/>
            <a:chOff x="-492415" y="-19984"/>
            <a:chExt cx="6888282" cy="6868701"/>
          </a:xfrm>
        </p:grpSpPr>
        <p:grpSp>
          <p:nvGrpSpPr>
            <p:cNvPr id="375" name="Gruppieren 374">
              <a:extLst>
                <a:ext uri="{FF2B5EF4-FFF2-40B4-BE49-F238E27FC236}">
                  <a16:creationId xmlns:a16="http://schemas.microsoft.com/office/drawing/2014/main" id="{8366D5BE-4929-A8FA-15DB-C68CFE1FC798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377" name="Freihandform 376">
                <a:extLst>
                  <a:ext uri="{FF2B5EF4-FFF2-40B4-BE49-F238E27FC236}">
                    <a16:creationId xmlns:a16="http://schemas.microsoft.com/office/drawing/2014/main" id="{C98B5B92-6E80-264B-A1D0-D7AE9B534F59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78" name="Textfeld 377">
                <a:extLst>
                  <a:ext uri="{FF2B5EF4-FFF2-40B4-BE49-F238E27FC236}">
                    <a16:creationId xmlns:a16="http://schemas.microsoft.com/office/drawing/2014/main" id="{0332005B-9CBB-D63D-21DC-ABE4CE7AA31A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79" name="Textfeld 378">
                <a:extLst>
                  <a:ext uri="{FF2B5EF4-FFF2-40B4-BE49-F238E27FC236}">
                    <a16:creationId xmlns:a16="http://schemas.microsoft.com/office/drawing/2014/main" id="{8B42EEDA-2FB7-0FB2-90F5-13BFFD443B9E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0" name="Textfeld 379">
                <a:extLst>
                  <a:ext uri="{FF2B5EF4-FFF2-40B4-BE49-F238E27FC236}">
                    <a16:creationId xmlns:a16="http://schemas.microsoft.com/office/drawing/2014/main" id="{5A31DE01-5A91-3431-0EAB-678C589592CF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76" name="Grafik 375" descr="Abakus Silhouette">
              <a:extLst>
                <a:ext uri="{FF2B5EF4-FFF2-40B4-BE49-F238E27FC236}">
                  <a16:creationId xmlns:a16="http://schemas.microsoft.com/office/drawing/2014/main" id="{B0EBE9B0-57A2-A075-1A76-FB72D8BB9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81" name="Gruppieren 380">
            <a:extLst>
              <a:ext uri="{FF2B5EF4-FFF2-40B4-BE49-F238E27FC236}">
                <a16:creationId xmlns:a16="http://schemas.microsoft.com/office/drawing/2014/main" id="{A2C58E6D-2562-4ACE-3C5D-E0DA3E29356F}"/>
              </a:ext>
            </a:extLst>
          </p:cNvPr>
          <p:cNvGrpSpPr/>
          <p:nvPr/>
        </p:nvGrpSpPr>
        <p:grpSpPr>
          <a:xfrm>
            <a:off x="26609568" y="7908850"/>
            <a:ext cx="6054575" cy="6868701"/>
            <a:chOff x="-412982" y="0"/>
            <a:chExt cx="6054575" cy="6868701"/>
          </a:xfrm>
        </p:grpSpPr>
        <p:grpSp>
          <p:nvGrpSpPr>
            <p:cNvPr id="382" name="Gruppieren 381">
              <a:extLst>
                <a:ext uri="{FF2B5EF4-FFF2-40B4-BE49-F238E27FC236}">
                  <a16:creationId xmlns:a16="http://schemas.microsoft.com/office/drawing/2014/main" id="{3A4B58A6-2E0C-2296-02E9-9FB94BB97F43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384" name="Freihandform 383">
                <a:extLst>
                  <a:ext uri="{FF2B5EF4-FFF2-40B4-BE49-F238E27FC236}">
                    <a16:creationId xmlns:a16="http://schemas.microsoft.com/office/drawing/2014/main" id="{37A8DEBC-5BC6-0FC3-3602-B480B27AD016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5" name="Textfeld 384">
                <a:extLst>
                  <a:ext uri="{FF2B5EF4-FFF2-40B4-BE49-F238E27FC236}">
                    <a16:creationId xmlns:a16="http://schemas.microsoft.com/office/drawing/2014/main" id="{405C124D-37F3-84A1-98BC-7C59AB815B45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386" name="Textfeld 385">
                <a:extLst>
                  <a:ext uri="{FF2B5EF4-FFF2-40B4-BE49-F238E27FC236}">
                    <a16:creationId xmlns:a16="http://schemas.microsoft.com/office/drawing/2014/main" id="{B54A0A79-0670-E23D-D918-A361033E8F92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7" name="Textfeld 386">
                <a:extLst>
                  <a:ext uri="{FF2B5EF4-FFF2-40B4-BE49-F238E27FC236}">
                    <a16:creationId xmlns:a16="http://schemas.microsoft.com/office/drawing/2014/main" id="{3A8C862D-4596-4FC6-ECB2-FA446C67FFA7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83" name="Grafik 382" descr="Liniendiagramm Silhouette">
              <a:extLst>
                <a:ext uri="{FF2B5EF4-FFF2-40B4-BE49-F238E27FC236}">
                  <a16:creationId xmlns:a16="http://schemas.microsoft.com/office/drawing/2014/main" id="{E9A8DD28-8C41-57FF-09BE-11D1CD71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388" name="Gruppieren 387">
            <a:extLst>
              <a:ext uri="{FF2B5EF4-FFF2-40B4-BE49-F238E27FC236}">
                <a16:creationId xmlns:a16="http://schemas.microsoft.com/office/drawing/2014/main" id="{5FE01D4E-C88F-4ED7-4167-43CE9121A74E}"/>
              </a:ext>
            </a:extLst>
          </p:cNvPr>
          <p:cNvGrpSpPr/>
          <p:nvPr/>
        </p:nvGrpSpPr>
        <p:grpSpPr>
          <a:xfrm>
            <a:off x="27024247" y="7906157"/>
            <a:ext cx="5244687" cy="6868701"/>
            <a:chOff x="-389644" y="-24387"/>
            <a:chExt cx="5244687" cy="6868701"/>
          </a:xfrm>
        </p:grpSpPr>
        <p:grpSp>
          <p:nvGrpSpPr>
            <p:cNvPr id="389" name="Gruppieren 388">
              <a:extLst>
                <a:ext uri="{FF2B5EF4-FFF2-40B4-BE49-F238E27FC236}">
                  <a16:creationId xmlns:a16="http://schemas.microsoft.com/office/drawing/2014/main" id="{F7E994A1-FA93-0912-E622-14BE786326D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391" name="Freihandform 390">
                <a:extLst>
                  <a:ext uri="{FF2B5EF4-FFF2-40B4-BE49-F238E27FC236}">
                    <a16:creationId xmlns:a16="http://schemas.microsoft.com/office/drawing/2014/main" id="{16DBC260-B8BC-30C9-C325-A18F356BBB29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92" name="Textfeld 391">
                <a:extLst>
                  <a:ext uri="{FF2B5EF4-FFF2-40B4-BE49-F238E27FC236}">
                    <a16:creationId xmlns:a16="http://schemas.microsoft.com/office/drawing/2014/main" id="{8403E385-DF6E-C558-E341-E76BCA7FE794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93" name="Textfeld 392">
                <a:extLst>
                  <a:ext uri="{FF2B5EF4-FFF2-40B4-BE49-F238E27FC236}">
                    <a16:creationId xmlns:a16="http://schemas.microsoft.com/office/drawing/2014/main" id="{585357FB-7490-4741-80D7-4E833D1DB1C9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94" name="Textfeld 393">
                <a:extLst>
                  <a:ext uri="{FF2B5EF4-FFF2-40B4-BE49-F238E27FC236}">
                    <a16:creationId xmlns:a16="http://schemas.microsoft.com/office/drawing/2014/main" id="{A95AF72A-AA52-5B96-E70D-BA5050E38522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90" name="Grafik 389" descr="Taschenrechner Silhouette">
              <a:extLst>
                <a:ext uri="{FF2B5EF4-FFF2-40B4-BE49-F238E27FC236}">
                  <a16:creationId xmlns:a16="http://schemas.microsoft.com/office/drawing/2014/main" id="{2000F4DC-4D96-113E-CFA2-0C4EA493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395" name="Grafik 39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9C93A080-DCDD-68C1-FAB0-935BEF60998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1465808" y="7876630"/>
            <a:ext cx="12192000" cy="6858000"/>
          </a:xfrm>
          <a:prstGeom prst="rect">
            <a:avLst/>
          </a:prstGeom>
        </p:spPr>
      </p:pic>
      <p:sp>
        <p:nvSpPr>
          <p:cNvPr id="396" name="Rechteck 395">
            <a:extLst>
              <a:ext uri="{FF2B5EF4-FFF2-40B4-BE49-F238E27FC236}">
                <a16:creationId xmlns:a16="http://schemas.microsoft.com/office/drawing/2014/main" id="{489BBC55-6DF5-68D4-C144-8D3F69438CBC}"/>
              </a:ext>
            </a:extLst>
          </p:cNvPr>
          <p:cNvSpPr/>
          <p:nvPr/>
        </p:nvSpPr>
        <p:spPr>
          <a:xfrm rot="16200000">
            <a:off x="25794380" y="8186000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7" name="Grafik 396" descr="Münzen Silhouette">
            <a:extLst>
              <a:ext uri="{FF2B5EF4-FFF2-40B4-BE49-F238E27FC236}">
                <a16:creationId xmlns:a16="http://schemas.microsoft.com/office/drawing/2014/main" id="{95C38EC4-DC13-4F02-91A2-0E7AF0515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589813" y="11869407"/>
            <a:ext cx="2534815" cy="2534815"/>
          </a:xfrm>
          <a:prstGeom prst="rect">
            <a:avLst/>
          </a:prstGeom>
        </p:spPr>
      </p:pic>
      <p:sp>
        <p:nvSpPr>
          <p:cNvPr id="398" name="Eingebuchteter Richtungspfeil 397">
            <a:extLst>
              <a:ext uri="{FF2B5EF4-FFF2-40B4-BE49-F238E27FC236}">
                <a16:creationId xmlns:a16="http://schemas.microsoft.com/office/drawing/2014/main" id="{AA1D5D8B-9964-19BE-466C-62E0388131A5}"/>
              </a:ext>
            </a:extLst>
          </p:cNvPr>
          <p:cNvSpPr/>
          <p:nvPr/>
        </p:nvSpPr>
        <p:spPr>
          <a:xfrm rot="10800000">
            <a:off x="30366794" y="78810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99" name="Textfeld 398">
            <a:extLst>
              <a:ext uri="{FF2B5EF4-FFF2-40B4-BE49-F238E27FC236}">
                <a16:creationId xmlns:a16="http://schemas.microsoft.com/office/drawing/2014/main" id="{06D39D7C-0AF8-4AA8-6E3E-A4E1D86E8FF6}"/>
              </a:ext>
            </a:extLst>
          </p:cNvPr>
          <p:cNvSpPr txBox="1"/>
          <p:nvPr/>
        </p:nvSpPr>
        <p:spPr>
          <a:xfrm>
            <a:off x="38683737" y="8793856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00" name="Textfeld 399">
            <a:extLst>
              <a:ext uri="{FF2B5EF4-FFF2-40B4-BE49-F238E27FC236}">
                <a16:creationId xmlns:a16="http://schemas.microsoft.com/office/drawing/2014/main" id="{E30562BC-0538-7D4C-3726-CC761A1EEC36}"/>
              </a:ext>
            </a:extLst>
          </p:cNvPr>
          <p:cNvSpPr txBox="1"/>
          <p:nvPr/>
        </p:nvSpPr>
        <p:spPr>
          <a:xfrm>
            <a:off x="38185227" y="10748085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1" name="Textfeld 400">
            <a:extLst>
              <a:ext uri="{FF2B5EF4-FFF2-40B4-BE49-F238E27FC236}">
                <a16:creationId xmlns:a16="http://schemas.microsoft.com/office/drawing/2014/main" id="{F4809B3D-F025-2AF2-2817-9A5A66712BE8}"/>
              </a:ext>
            </a:extLst>
          </p:cNvPr>
          <p:cNvSpPr txBox="1"/>
          <p:nvPr/>
        </p:nvSpPr>
        <p:spPr>
          <a:xfrm>
            <a:off x="38255825" y="9791882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402" name="Textfeld 401">
            <a:extLst>
              <a:ext uri="{FF2B5EF4-FFF2-40B4-BE49-F238E27FC236}">
                <a16:creationId xmlns:a16="http://schemas.microsoft.com/office/drawing/2014/main" id="{ADEE9C4B-076E-186D-F207-3E3791A82359}"/>
              </a:ext>
            </a:extLst>
          </p:cNvPr>
          <p:cNvSpPr txBox="1"/>
          <p:nvPr/>
        </p:nvSpPr>
        <p:spPr>
          <a:xfrm>
            <a:off x="31313768" y="8665498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403" name="Textfeld 402">
            <a:extLst>
              <a:ext uri="{FF2B5EF4-FFF2-40B4-BE49-F238E27FC236}">
                <a16:creationId xmlns:a16="http://schemas.microsoft.com/office/drawing/2014/main" id="{50518311-0ABD-C24D-6CF6-4CF692B1FC85}"/>
              </a:ext>
            </a:extLst>
          </p:cNvPr>
          <p:cNvSpPr txBox="1"/>
          <p:nvPr/>
        </p:nvSpPr>
        <p:spPr>
          <a:xfrm>
            <a:off x="31673295" y="9764463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4" name="Textfeld 403">
            <a:extLst>
              <a:ext uri="{FF2B5EF4-FFF2-40B4-BE49-F238E27FC236}">
                <a16:creationId xmlns:a16="http://schemas.microsoft.com/office/drawing/2014/main" id="{7BA553E8-91CB-B5AE-F5E6-232102CEF20E}"/>
              </a:ext>
            </a:extLst>
          </p:cNvPr>
          <p:cNvSpPr txBox="1"/>
          <p:nvPr/>
        </p:nvSpPr>
        <p:spPr>
          <a:xfrm>
            <a:off x="31775320" y="11374025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405" name="Textfeld 404">
            <a:extLst>
              <a:ext uri="{FF2B5EF4-FFF2-40B4-BE49-F238E27FC236}">
                <a16:creationId xmlns:a16="http://schemas.microsoft.com/office/drawing/2014/main" id="{D1297A30-630E-90C6-8659-2E1C230D323D}"/>
              </a:ext>
            </a:extLst>
          </p:cNvPr>
          <p:cNvSpPr txBox="1"/>
          <p:nvPr/>
        </p:nvSpPr>
        <p:spPr>
          <a:xfrm>
            <a:off x="31775320" y="10791904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grpSp>
        <p:nvGrpSpPr>
          <p:cNvPr id="406" name="Gruppieren 405">
            <a:extLst>
              <a:ext uri="{FF2B5EF4-FFF2-40B4-BE49-F238E27FC236}">
                <a16:creationId xmlns:a16="http://schemas.microsoft.com/office/drawing/2014/main" id="{60A3844C-3F0D-3A42-D63F-1098C5F66C83}"/>
              </a:ext>
            </a:extLst>
          </p:cNvPr>
          <p:cNvGrpSpPr/>
          <p:nvPr/>
        </p:nvGrpSpPr>
        <p:grpSpPr>
          <a:xfrm>
            <a:off x="31455464" y="7901633"/>
            <a:ext cx="10721466" cy="6913346"/>
            <a:chOff x="31455464" y="-19645"/>
            <a:chExt cx="10721466" cy="6913346"/>
          </a:xfrm>
        </p:grpSpPr>
        <p:sp>
          <p:nvSpPr>
            <p:cNvPr id="407" name="Freihandform 406">
              <a:extLst>
                <a:ext uri="{FF2B5EF4-FFF2-40B4-BE49-F238E27FC236}">
                  <a16:creationId xmlns:a16="http://schemas.microsoft.com/office/drawing/2014/main" id="{B106A124-51F6-D66A-D0FC-5C5140DDDA85}"/>
                </a:ext>
              </a:extLst>
            </p:cNvPr>
            <p:cNvSpPr/>
            <p:nvPr/>
          </p:nvSpPr>
          <p:spPr>
            <a:xfrm>
              <a:off x="37900125" y="-15573"/>
              <a:ext cx="4276805" cy="6897628"/>
            </a:xfrm>
            <a:custGeom>
              <a:avLst/>
              <a:gdLst>
                <a:gd name="connsiteX0" fmla="*/ 3916040 w 4276805"/>
                <a:gd name="connsiteY0" fmla="*/ 745706 h 6897628"/>
                <a:gd name="connsiteX1" fmla="*/ 3827581 w 4276805"/>
                <a:gd name="connsiteY1" fmla="*/ 802094 h 6897628"/>
                <a:gd name="connsiteX2" fmla="*/ 3867053 w 4276805"/>
                <a:gd name="connsiteY2" fmla="*/ 863416 h 6897628"/>
                <a:gd name="connsiteX3" fmla="*/ 3908991 w 4276805"/>
                <a:gd name="connsiteY3" fmla="*/ 834517 h 6897628"/>
                <a:gd name="connsiteX4" fmla="*/ 3908991 w 4276805"/>
                <a:gd name="connsiteY4" fmla="*/ 995223 h 6897628"/>
                <a:gd name="connsiteX5" fmla="*/ 3993573 w 4276805"/>
                <a:gd name="connsiteY5" fmla="*/ 995223 h 6897628"/>
                <a:gd name="connsiteX6" fmla="*/ 3993573 w 4276805"/>
                <a:gd name="connsiteY6" fmla="*/ 745706 h 6897628"/>
                <a:gd name="connsiteX7" fmla="*/ 0 w 4276805"/>
                <a:gd name="connsiteY7" fmla="*/ 0 h 6897628"/>
                <a:gd name="connsiteX8" fmla="*/ 3756699 w 4276805"/>
                <a:gd name="connsiteY8" fmla="*/ 0 h 6897628"/>
                <a:gd name="connsiteX9" fmla="*/ 3756699 w 4276805"/>
                <a:gd name="connsiteY9" fmla="*/ 397058 h 6897628"/>
                <a:gd name="connsiteX10" fmla="*/ 4110225 w 4276805"/>
                <a:gd name="connsiteY10" fmla="*/ 397058 h 6897628"/>
                <a:gd name="connsiteX11" fmla="*/ 4276805 w 4276805"/>
                <a:gd name="connsiteY11" fmla="*/ 563638 h 6897628"/>
                <a:gd name="connsiteX12" fmla="*/ 4276805 w 4276805"/>
                <a:gd name="connsiteY12" fmla="*/ 1229938 h 6897628"/>
                <a:gd name="connsiteX13" fmla="*/ 4110225 w 4276805"/>
                <a:gd name="connsiteY13" fmla="*/ 1396518 h 6897628"/>
                <a:gd name="connsiteX14" fmla="*/ 3756699 w 4276805"/>
                <a:gd name="connsiteY14" fmla="*/ 1396518 h 6897628"/>
                <a:gd name="connsiteX15" fmla="*/ 3756699 w 4276805"/>
                <a:gd name="connsiteY15" fmla="*/ 6897628 h 6897628"/>
                <a:gd name="connsiteX16" fmla="*/ 0 w 4276805"/>
                <a:gd name="connsiteY16" fmla="*/ 6897628 h 68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76805" h="6897628">
                  <a:moveTo>
                    <a:pt x="3916040" y="745706"/>
                  </a:moveTo>
                  <a:lnTo>
                    <a:pt x="3827581" y="802094"/>
                  </a:lnTo>
                  <a:lnTo>
                    <a:pt x="3867053" y="863416"/>
                  </a:lnTo>
                  <a:lnTo>
                    <a:pt x="3908991" y="834517"/>
                  </a:lnTo>
                  <a:lnTo>
                    <a:pt x="3908991" y="995223"/>
                  </a:lnTo>
                  <a:lnTo>
                    <a:pt x="3993573" y="995223"/>
                  </a:lnTo>
                  <a:lnTo>
                    <a:pt x="3993573" y="745706"/>
                  </a:lnTo>
                  <a:close/>
                  <a:moveTo>
                    <a:pt x="0" y="0"/>
                  </a:moveTo>
                  <a:lnTo>
                    <a:pt x="3756699" y="0"/>
                  </a:lnTo>
                  <a:lnTo>
                    <a:pt x="3756699" y="397058"/>
                  </a:lnTo>
                  <a:lnTo>
                    <a:pt x="4110225" y="397058"/>
                  </a:lnTo>
                  <a:cubicBezTo>
                    <a:pt x="4202225" y="397058"/>
                    <a:pt x="4276805" y="471638"/>
                    <a:pt x="4276805" y="563638"/>
                  </a:cubicBezTo>
                  <a:lnTo>
                    <a:pt x="4276805" y="1229938"/>
                  </a:lnTo>
                  <a:cubicBezTo>
                    <a:pt x="4276805" y="1321938"/>
                    <a:pt x="4202225" y="1396518"/>
                    <a:pt x="4110225" y="1396518"/>
                  </a:cubicBezTo>
                  <a:lnTo>
                    <a:pt x="3756699" y="1396518"/>
                  </a:lnTo>
                  <a:lnTo>
                    <a:pt x="3756699" y="6897628"/>
                  </a:lnTo>
                  <a:lnTo>
                    <a:pt x="0" y="6897628"/>
                  </a:lnTo>
                  <a:close/>
                </a:path>
              </a:pathLst>
            </a:custGeom>
            <a:solidFill>
              <a:srgbClr val="FCE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408" name="Rechteck 407">
              <a:extLst>
                <a:ext uri="{FF2B5EF4-FFF2-40B4-BE49-F238E27FC236}">
                  <a16:creationId xmlns:a16="http://schemas.microsoft.com/office/drawing/2014/main" id="{B96CC5F1-321F-6863-0504-95C10C7DB0B1}"/>
                </a:ext>
              </a:extLst>
            </p:cNvPr>
            <p:cNvSpPr/>
            <p:nvPr/>
          </p:nvSpPr>
          <p:spPr>
            <a:xfrm>
              <a:off x="31455464" y="-7713"/>
              <a:ext cx="6434005" cy="6897628"/>
            </a:xfrm>
            <a:prstGeom prst="rect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9" name="Freihandform 408">
              <a:extLst>
                <a:ext uri="{FF2B5EF4-FFF2-40B4-BE49-F238E27FC236}">
                  <a16:creationId xmlns:a16="http://schemas.microsoft.com/office/drawing/2014/main" id="{2BE15F33-FD0F-C3A2-FF30-FA3D90F8D872}"/>
                </a:ext>
              </a:extLst>
            </p:cNvPr>
            <p:cNvSpPr/>
            <p:nvPr/>
          </p:nvSpPr>
          <p:spPr>
            <a:xfrm rot="16200000">
              <a:off x="34114682" y="3124638"/>
              <a:ext cx="6913346" cy="624779"/>
            </a:xfrm>
            <a:custGeom>
              <a:avLst/>
              <a:gdLst>
                <a:gd name="connsiteX0" fmla="*/ 6913346 w 6913346"/>
                <a:gd name="connsiteY0" fmla="*/ 422316 h 624779"/>
                <a:gd name="connsiteX1" fmla="*/ 6913346 w 6913346"/>
                <a:gd name="connsiteY1" fmla="*/ 624779 h 624779"/>
                <a:gd name="connsiteX2" fmla="*/ 0 w 6913346"/>
                <a:gd name="connsiteY2" fmla="*/ 624779 h 624779"/>
                <a:gd name="connsiteX3" fmla="*/ 0 w 6913346"/>
                <a:gd name="connsiteY3" fmla="*/ 422316 h 624779"/>
                <a:gd name="connsiteX4" fmla="*/ 5779320 w 6913346"/>
                <a:gd name="connsiteY4" fmla="*/ 422316 h 624779"/>
                <a:gd name="connsiteX5" fmla="*/ 6033410 w 6913346"/>
                <a:gd name="connsiteY5" fmla="*/ 0 h 624779"/>
                <a:gd name="connsiteX6" fmla="*/ 6287499 w 6913346"/>
                <a:gd name="connsiteY6" fmla="*/ 422316 h 6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3346" h="624779">
                  <a:moveTo>
                    <a:pt x="6913346" y="422316"/>
                  </a:moveTo>
                  <a:lnTo>
                    <a:pt x="6913346" y="624779"/>
                  </a:lnTo>
                  <a:lnTo>
                    <a:pt x="0" y="624779"/>
                  </a:lnTo>
                  <a:lnTo>
                    <a:pt x="0" y="422316"/>
                  </a:lnTo>
                  <a:lnTo>
                    <a:pt x="5779320" y="422316"/>
                  </a:lnTo>
                  <a:lnTo>
                    <a:pt x="6033410" y="0"/>
                  </a:lnTo>
                  <a:lnTo>
                    <a:pt x="6287499" y="422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410" name="Dreieck 409">
            <a:extLst>
              <a:ext uri="{FF2B5EF4-FFF2-40B4-BE49-F238E27FC236}">
                <a16:creationId xmlns:a16="http://schemas.microsoft.com/office/drawing/2014/main" id="{EC2049A3-13A6-816C-4494-7FD184C621C8}"/>
              </a:ext>
            </a:extLst>
          </p:cNvPr>
          <p:cNvSpPr/>
          <p:nvPr/>
        </p:nvSpPr>
        <p:spPr>
          <a:xfrm rot="16200000">
            <a:off x="27668303" y="11025801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1" name="Rechteck 410">
            <a:extLst>
              <a:ext uri="{FF2B5EF4-FFF2-40B4-BE49-F238E27FC236}">
                <a16:creationId xmlns:a16="http://schemas.microsoft.com/office/drawing/2014/main" id="{1A9952FE-A063-5C2E-67E5-4AB2938CC0DB}"/>
              </a:ext>
            </a:extLst>
          </p:cNvPr>
          <p:cNvSpPr/>
          <p:nvPr/>
        </p:nvSpPr>
        <p:spPr>
          <a:xfrm>
            <a:off x="24262304" y="7881041"/>
            <a:ext cx="1836717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2" name="Textfeld 411">
            <a:extLst>
              <a:ext uri="{FF2B5EF4-FFF2-40B4-BE49-F238E27FC236}">
                <a16:creationId xmlns:a16="http://schemas.microsoft.com/office/drawing/2014/main" id="{662632DF-2CA9-96C4-AF92-D978738EB98D}"/>
              </a:ext>
            </a:extLst>
          </p:cNvPr>
          <p:cNvSpPr txBox="1"/>
          <p:nvPr/>
        </p:nvSpPr>
        <p:spPr>
          <a:xfrm rot="16200000">
            <a:off x="22085266" y="10750733"/>
            <a:ext cx="6868700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13" name="Textfeld 412">
            <a:extLst>
              <a:ext uri="{FF2B5EF4-FFF2-40B4-BE49-F238E27FC236}">
                <a16:creationId xmlns:a16="http://schemas.microsoft.com/office/drawing/2014/main" id="{9B2D8B23-B29B-2037-8280-A1C6926D6C06}"/>
              </a:ext>
            </a:extLst>
          </p:cNvPr>
          <p:cNvSpPr txBox="1"/>
          <p:nvPr/>
        </p:nvSpPr>
        <p:spPr>
          <a:xfrm>
            <a:off x="26403312" y="8781098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414" name="Textfeld 413">
            <a:extLst>
              <a:ext uri="{FF2B5EF4-FFF2-40B4-BE49-F238E27FC236}">
                <a16:creationId xmlns:a16="http://schemas.microsoft.com/office/drawing/2014/main" id="{7DD7393E-384E-1568-3374-1EC2B9619DB3}"/>
              </a:ext>
            </a:extLst>
          </p:cNvPr>
          <p:cNvSpPr txBox="1"/>
          <p:nvPr/>
        </p:nvSpPr>
        <p:spPr>
          <a:xfrm>
            <a:off x="26423564" y="10166869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5" name="Textfeld 414">
            <a:extLst>
              <a:ext uri="{FF2B5EF4-FFF2-40B4-BE49-F238E27FC236}">
                <a16:creationId xmlns:a16="http://schemas.microsoft.com/office/drawing/2014/main" id="{E0384984-7E1E-A26E-1F36-CC156EAE7C42}"/>
              </a:ext>
            </a:extLst>
          </p:cNvPr>
          <p:cNvSpPr txBox="1"/>
          <p:nvPr/>
        </p:nvSpPr>
        <p:spPr>
          <a:xfrm>
            <a:off x="26429648" y="11549684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6" name="Textfeld 415">
            <a:extLst>
              <a:ext uri="{FF2B5EF4-FFF2-40B4-BE49-F238E27FC236}">
                <a16:creationId xmlns:a16="http://schemas.microsoft.com/office/drawing/2014/main" id="{5CB024A3-460F-AEB0-1381-5A95322F24BF}"/>
              </a:ext>
            </a:extLst>
          </p:cNvPr>
          <p:cNvSpPr txBox="1"/>
          <p:nvPr/>
        </p:nvSpPr>
        <p:spPr>
          <a:xfrm>
            <a:off x="26403312" y="13204796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grpSp>
        <p:nvGrpSpPr>
          <p:cNvPr id="417" name="Gruppieren 416">
            <a:extLst>
              <a:ext uri="{FF2B5EF4-FFF2-40B4-BE49-F238E27FC236}">
                <a16:creationId xmlns:a16="http://schemas.microsoft.com/office/drawing/2014/main" id="{5218E2AF-D52B-EE11-F046-9068C03C4623}"/>
              </a:ext>
            </a:extLst>
          </p:cNvPr>
          <p:cNvGrpSpPr/>
          <p:nvPr/>
        </p:nvGrpSpPr>
        <p:grpSpPr>
          <a:xfrm>
            <a:off x="17709709" y="7919469"/>
            <a:ext cx="7329414" cy="6901477"/>
            <a:chOff x="-11391055" y="-1813"/>
            <a:chExt cx="7329414" cy="6901477"/>
          </a:xfrm>
        </p:grpSpPr>
        <p:sp>
          <p:nvSpPr>
            <p:cNvPr id="418" name="Freihandform 417">
              <a:extLst>
                <a:ext uri="{FF2B5EF4-FFF2-40B4-BE49-F238E27FC236}">
                  <a16:creationId xmlns:a16="http://schemas.microsoft.com/office/drawing/2014/main" id="{79FD4675-3CAD-7FDD-4687-6861B0C36920}"/>
                </a:ext>
              </a:extLst>
            </p:cNvPr>
            <p:cNvSpPr/>
            <p:nvPr/>
          </p:nvSpPr>
          <p:spPr>
            <a:xfrm>
              <a:off x="-11391055" y="2037"/>
              <a:ext cx="6434005" cy="6897627"/>
            </a:xfrm>
            <a:custGeom>
              <a:avLst/>
              <a:gdLst>
                <a:gd name="connsiteX0" fmla="*/ 6822 w 6434005"/>
                <a:gd name="connsiteY0" fmla="*/ 3268314 h 6897627"/>
                <a:gd name="connsiteX1" fmla="*/ 5650 w 6434005"/>
                <a:gd name="connsiteY1" fmla="*/ 3267634 h 6897627"/>
                <a:gd name="connsiteX2" fmla="*/ 6822 w 6434005"/>
                <a:gd name="connsiteY2" fmla="*/ 3266954 h 6897627"/>
                <a:gd name="connsiteX3" fmla="*/ 12194 w 6434005"/>
                <a:gd name="connsiteY3" fmla="*/ 4578433 h 6897627"/>
                <a:gd name="connsiteX4" fmla="*/ 0 w 6434005"/>
                <a:gd name="connsiteY4" fmla="*/ 4571361 h 6897627"/>
                <a:gd name="connsiteX5" fmla="*/ 0 w 6434005"/>
                <a:gd name="connsiteY5" fmla="*/ 4567232 h 6897627"/>
                <a:gd name="connsiteX6" fmla="*/ 12194 w 6434005"/>
                <a:gd name="connsiteY6" fmla="*/ 4560160 h 6897627"/>
                <a:gd name="connsiteX7" fmla="*/ 14880 w 6434005"/>
                <a:gd name="connsiteY7" fmla="*/ 4579991 h 6897627"/>
                <a:gd name="connsiteX8" fmla="*/ 12325 w 6434005"/>
                <a:gd name="connsiteY8" fmla="*/ 4578510 h 6897627"/>
                <a:gd name="connsiteX9" fmla="*/ 14880 w 6434005"/>
                <a:gd name="connsiteY9" fmla="*/ 4577028 h 6897627"/>
                <a:gd name="connsiteX10" fmla="*/ 6434005 w 6434005"/>
                <a:gd name="connsiteY10" fmla="*/ 6897627 h 6897627"/>
                <a:gd name="connsiteX11" fmla="*/ 489176 w 6434005"/>
                <a:gd name="connsiteY11" fmla="*/ 6897627 h 6897627"/>
                <a:gd name="connsiteX12" fmla="*/ 565770 w 6434005"/>
                <a:gd name="connsiteY12" fmla="*/ 6853203 h 6897627"/>
                <a:gd name="connsiteX13" fmla="*/ 2029 w 6434005"/>
                <a:gd name="connsiteY13" fmla="*/ 6526232 h 6897627"/>
                <a:gd name="connsiteX14" fmla="*/ 574534 w 6434005"/>
                <a:gd name="connsiteY14" fmla="*/ 6194180 h 6897627"/>
                <a:gd name="connsiteX15" fmla="*/ 9400 w 6434005"/>
                <a:gd name="connsiteY15" fmla="*/ 5866401 h 6897627"/>
                <a:gd name="connsiteX16" fmla="*/ 571848 w 6434005"/>
                <a:gd name="connsiteY16" fmla="*/ 5540182 h 6897627"/>
                <a:gd name="connsiteX17" fmla="*/ 28194 w 6434005"/>
                <a:gd name="connsiteY17" fmla="*/ 5224862 h 6897627"/>
                <a:gd name="connsiteX18" fmla="*/ 589822 w 6434005"/>
                <a:gd name="connsiteY18" fmla="*/ 4899118 h 6897627"/>
                <a:gd name="connsiteX19" fmla="*/ 24688 w 6434005"/>
                <a:gd name="connsiteY19" fmla="*/ 4571339 h 6897627"/>
                <a:gd name="connsiteX20" fmla="*/ 587136 w 6434005"/>
                <a:gd name="connsiteY20" fmla="*/ 4245120 h 6897627"/>
                <a:gd name="connsiteX21" fmla="*/ 27701 w 6434005"/>
                <a:gd name="connsiteY21" fmla="*/ 3920646 h 6897627"/>
                <a:gd name="connsiteX22" fmla="*/ 584450 w 6434005"/>
                <a:gd name="connsiteY22" fmla="*/ 3597732 h 6897627"/>
                <a:gd name="connsiteX23" fmla="*/ 19316 w 6434005"/>
                <a:gd name="connsiteY23" fmla="*/ 3269955 h 6897627"/>
                <a:gd name="connsiteX24" fmla="*/ 581764 w 6434005"/>
                <a:gd name="connsiteY24" fmla="*/ 2943735 h 6897627"/>
                <a:gd name="connsiteX25" fmla="*/ 572931 w 6434005"/>
                <a:gd name="connsiteY25" fmla="*/ 2938612 h 6897627"/>
                <a:gd name="connsiteX26" fmla="*/ 574346 w 6434005"/>
                <a:gd name="connsiteY26" fmla="*/ 2937791 h 6897627"/>
                <a:gd name="connsiteX27" fmla="*/ 23885 w 6434005"/>
                <a:gd name="connsiteY27" fmla="*/ 2618524 h 6897627"/>
                <a:gd name="connsiteX28" fmla="*/ 568457 w 6434005"/>
                <a:gd name="connsiteY28" fmla="*/ 2302672 h 6897627"/>
                <a:gd name="connsiteX29" fmla="*/ 3323 w 6434005"/>
                <a:gd name="connsiteY29" fmla="*/ 1974894 h 6897627"/>
                <a:gd name="connsiteX30" fmla="*/ 565771 w 6434005"/>
                <a:gd name="connsiteY30" fmla="*/ 1648675 h 6897627"/>
                <a:gd name="connsiteX31" fmla="*/ 8665 w 6434005"/>
                <a:gd name="connsiteY31" fmla="*/ 1325553 h 6897627"/>
                <a:gd name="connsiteX32" fmla="*/ 565772 w 6434005"/>
                <a:gd name="connsiteY32" fmla="*/ 1002430 h 6897627"/>
                <a:gd name="connsiteX33" fmla="*/ 638 w 6434005"/>
                <a:gd name="connsiteY33" fmla="*/ 674652 h 6897627"/>
                <a:gd name="connsiteX34" fmla="*/ 563086 w 6434005"/>
                <a:gd name="connsiteY34" fmla="*/ 348433 h 6897627"/>
                <a:gd name="connsiteX35" fmla="*/ 0 w 6434005"/>
                <a:gd name="connsiteY35" fmla="*/ 21842 h 6897627"/>
                <a:gd name="connsiteX36" fmla="*/ 0 w 6434005"/>
                <a:gd name="connsiteY36" fmla="*/ 0 h 6897627"/>
                <a:gd name="connsiteX37" fmla="*/ 6434005 w 6434005"/>
                <a:gd name="connsiteY37" fmla="*/ 0 h 68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34005" h="6897627">
                  <a:moveTo>
                    <a:pt x="6822" y="3268314"/>
                  </a:moveTo>
                  <a:lnTo>
                    <a:pt x="5650" y="3267634"/>
                  </a:lnTo>
                  <a:lnTo>
                    <a:pt x="6822" y="3266954"/>
                  </a:lnTo>
                  <a:close/>
                  <a:moveTo>
                    <a:pt x="12194" y="4578433"/>
                  </a:moveTo>
                  <a:lnTo>
                    <a:pt x="0" y="4571361"/>
                  </a:lnTo>
                  <a:lnTo>
                    <a:pt x="0" y="4567232"/>
                  </a:lnTo>
                  <a:lnTo>
                    <a:pt x="12194" y="4560160"/>
                  </a:lnTo>
                  <a:close/>
                  <a:moveTo>
                    <a:pt x="14880" y="4579991"/>
                  </a:moveTo>
                  <a:lnTo>
                    <a:pt x="12325" y="4578510"/>
                  </a:lnTo>
                  <a:lnTo>
                    <a:pt x="14880" y="4577028"/>
                  </a:lnTo>
                  <a:close/>
                  <a:moveTo>
                    <a:pt x="6434005" y="6897627"/>
                  </a:moveTo>
                  <a:lnTo>
                    <a:pt x="489176" y="6897627"/>
                  </a:lnTo>
                  <a:lnTo>
                    <a:pt x="565770" y="6853203"/>
                  </a:lnTo>
                  <a:lnTo>
                    <a:pt x="2029" y="6526232"/>
                  </a:lnTo>
                  <a:lnTo>
                    <a:pt x="574534" y="6194180"/>
                  </a:lnTo>
                  <a:lnTo>
                    <a:pt x="9400" y="5866401"/>
                  </a:lnTo>
                  <a:lnTo>
                    <a:pt x="571848" y="5540182"/>
                  </a:lnTo>
                  <a:lnTo>
                    <a:pt x="28194" y="5224862"/>
                  </a:lnTo>
                  <a:lnTo>
                    <a:pt x="589822" y="4899118"/>
                  </a:lnTo>
                  <a:lnTo>
                    <a:pt x="24688" y="4571339"/>
                  </a:lnTo>
                  <a:lnTo>
                    <a:pt x="587136" y="4245120"/>
                  </a:lnTo>
                  <a:lnTo>
                    <a:pt x="27701" y="3920646"/>
                  </a:lnTo>
                  <a:lnTo>
                    <a:pt x="584450" y="3597732"/>
                  </a:lnTo>
                  <a:lnTo>
                    <a:pt x="19316" y="3269955"/>
                  </a:lnTo>
                  <a:lnTo>
                    <a:pt x="581764" y="2943735"/>
                  </a:lnTo>
                  <a:lnTo>
                    <a:pt x="572931" y="2938612"/>
                  </a:lnTo>
                  <a:lnTo>
                    <a:pt x="574346" y="2937791"/>
                  </a:lnTo>
                  <a:lnTo>
                    <a:pt x="23885" y="2618524"/>
                  </a:lnTo>
                  <a:lnTo>
                    <a:pt x="568457" y="2302672"/>
                  </a:lnTo>
                  <a:lnTo>
                    <a:pt x="3323" y="1974894"/>
                  </a:lnTo>
                  <a:lnTo>
                    <a:pt x="565771" y="1648675"/>
                  </a:lnTo>
                  <a:lnTo>
                    <a:pt x="8665" y="1325553"/>
                  </a:lnTo>
                  <a:lnTo>
                    <a:pt x="565772" y="1002430"/>
                  </a:lnTo>
                  <a:lnTo>
                    <a:pt x="638" y="674652"/>
                  </a:lnTo>
                  <a:lnTo>
                    <a:pt x="563086" y="348433"/>
                  </a:lnTo>
                  <a:lnTo>
                    <a:pt x="0" y="21842"/>
                  </a:lnTo>
                  <a:lnTo>
                    <a:pt x="0" y="0"/>
                  </a:lnTo>
                  <a:lnTo>
                    <a:pt x="6434005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srgbClr val="FFDE00"/>
                </a:solidFill>
              </a:endParaRPr>
            </a:p>
          </p:txBody>
        </p:sp>
        <p:sp>
          <p:nvSpPr>
            <p:cNvPr id="419" name="Eingebuchteter Richtungspfeil 418">
              <a:extLst>
                <a:ext uri="{FF2B5EF4-FFF2-40B4-BE49-F238E27FC236}">
                  <a16:creationId xmlns:a16="http://schemas.microsoft.com/office/drawing/2014/main" id="{2926C370-35E9-54DD-7813-5DF0827D88AF}"/>
                </a:ext>
              </a:extLst>
            </p:cNvPr>
            <p:cNvSpPr/>
            <p:nvPr/>
          </p:nvSpPr>
          <p:spPr>
            <a:xfrm rot="10800000">
              <a:off x="-5494070" y="-2"/>
              <a:ext cx="1432429" cy="6866889"/>
            </a:xfrm>
            <a:prstGeom prst="chevron">
              <a:avLst>
                <a:gd name="adj" fmla="val 47679"/>
              </a:avLst>
            </a:prstGeom>
            <a:solidFill>
              <a:srgbClr val="FDE80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0" name="Eingebuchteter Richtungspfeil 419">
              <a:extLst>
                <a:ext uri="{FF2B5EF4-FFF2-40B4-BE49-F238E27FC236}">
                  <a16:creationId xmlns:a16="http://schemas.microsoft.com/office/drawing/2014/main" id="{3035E35F-CC8C-CD52-531A-BA081901D0EF}"/>
                </a:ext>
              </a:extLst>
            </p:cNvPr>
            <p:cNvSpPr/>
            <p:nvPr/>
          </p:nvSpPr>
          <p:spPr>
            <a:xfrm rot="10800000">
              <a:off x="-5754202" y="-1813"/>
              <a:ext cx="1432429" cy="6883864"/>
            </a:xfrm>
            <a:prstGeom prst="chevron">
              <a:avLst>
                <a:gd name="adj" fmla="val 50000"/>
              </a:avLst>
            </a:prstGeom>
            <a:solidFill>
              <a:srgbClr val="40404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1" name="Textfeld 420">
              <a:extLst>
                <a:ext uri="{FF2B5EF4-FFF2-40B4-BE49-F238E27FC236}">
                  <a16:creationId xmlns:a16="http://schemas.microsoft.com/office/drawing/2014/main" id="{20E2E3CC-179A-002D-4189-FFE4FE9786EB}"/>
                </a:ext>
              </a:extLst>
            </p:cNvPr>
            <p:cNvSpPr txBox="1"/>
            <p:nvPr/>
          </p:nvSpPr>
          <p:spPr>
            <a:xfrm>
              <a:off x="-9769379" y="873025"/>
              <a:ext cx="3712182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venir Next Heavy" panose="020B0503020202020204" pitchFamily="34" charset="0"/>
                </a:rPr>
                <a:t>Goal </a:t>
              </a:r>
            </a:p>
          </p:txBody>
        </p:sp>
        <p:sp>
          <p:nvSpPr>
            <p:cNvPr id="422" name="Textfeld 421">
              <a:extLst>
                <a:ext uri="{FF2B5EF4-FFF2-40B4-BE49-F238E27FC236}">
                  <a16:creationId xmlns:a16="http://schemas.microsoft.com/office/drawing/2014/main" id="{B07841B2-C00F-1A2A-25E3-985ACFCE3DB1}"/>
                </a:ext>
              </a:extLst>
            </p:cNvPr>
            <p:cNvSpPr txBox="1"/>
            <p:nvPr/>
          </p:nvSpPr>
          <p:spPr>
            <a:xfrm>
              <a:off x="-10533357" y="2849255"/>
              <a:ext cx="526370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A linear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combination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natural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coefficients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a, b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 ∈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₀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sp>
          <p:nvSpPr>
            <p:cNvPr id="423" name="Textfeld 422">
              <a:extLst>
                <a:ext uri="{FF2B5EF4-FFF2-40B4-BE49-F238E27FC236}">
                  <a16:creationId xmlns:a16="http://schemas.microsoft.com/office/drawing/2014/main" id="{BE501C99-1015-A523-987A-E5CD34150B65}"/>
                </a:ext>
              </a:extLst>
            </p:cNvPr>
            <p:cNvSpPr txBox="1"/>
            <p:nvPr/>
          </p:nvSpPr>
          <p:spPr>
            <a:xfrm>
              <a:off x="-10547399" y="3905491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possible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gcd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(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p,q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) = 1 </a:t>
              </a:r>
            </a:p>
          </p:txBody>
        </p:sp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78169F6-6925-A9CD-A897-31017ABEB797}"/>
                </a:ext>
              </a:extLst>
            </p:cNvPr>
            <p:cNvSpPr txBox="1"/>
            <p:nvPr/>
          </p:nvSpPr>
          <p:spPr>
            <a:xfrm>
              <a:off x="-10545443" y="4679847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all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≥ (p-1)(q-1)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pic>
          <p:nvPicPr>
            <p:cNvPr id="425" name="Grafik 424" descr="Rennflagge Silhouette">
              <a:extLst>
                <a:ext uri="{FF2B5EF4-FFF2-40B4-BE49-F238E27FC236}">
                  <a16:creationId xmlns:a16="http://schemas.microsoft.com/office/drawing/2014/main" id="{761F7ABB-E05D-BF23-96B8-9543AD0E7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8816632" y="5062814"/>
              <a:ext cx="1802167" cy="1802167"/>
            </a:xfrm>
            <a:prstGeom prst="rect">
              <a:avLst/>
            </a:prstGeom>
          </p:spPr>
        </p:pic>
      </p:grpSp>
      <p:sp>
        <p:nvSpPr>
          <p:cNvPr id="426" name="Freihandform 425">
            <a:extLst>
              <a:ext uri="{FF2B5EF4-FFF2-40B4-BE49-F238E27FC236}">
                <a16:creationId xmlns:a16="http://schemas.microsoft.com/office/drawing/2014/main" id="{D36A57ED-3419-0A1A-98D7-E5F836BED5EC}"/>
              </a:ext>
            </a:extLst>
          </p:cNvPr>
          <p:cNvSpPr/>
          <p:nvPr/>
        </p:nvSpPr>
        <p:spPr>
          <a:xfrm rot="10800000">
            <a:off x="12264370" y="790663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427" name="Textfeld 426">
            <a:extLst>
              <a:ext uri="{FF2B5EF4-FFF2-40B4-BE49-F238E27FC236}">
                <a16:creationId xmlns:a16="http://schemas.microsoft.com/office/drawing/2014/main" id="{37882F10-C888-1CDB-5FA8-5B08FE45AA7F}"/>
              </a:ext>
            </a:extLst>
          </p:cNvPr>
          <p:cNvSpPr txBox="1"/>
          <p:nvPr/>
        </p:nvSpPr>
        <p:spPr>
          <a:xfrm rot="16200000">
            <a:off x="14373059" y="10530293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grpSp>
        <p:nvGrpSpPr>
          <p:cNvPr id="459" name="Gruppieren 458">
            <a:extLst>
              <a:ext uri="{FF2B5EF4-FFF2-40B4-BE49-F238E27FC236}">
                <a16:creationId xmlns:a16="http://schemas.microsoft.com/office/drawing/2014/main" id="{82D057FA-DCB6-F1B7-2359-219BF20DE044}"/>
              </a:ext>
            </a:extLst>
          </p:cNvPr>
          <p:cNvGrpSpPr/>
          <p:nvPr/>
        </p:nvGrpSpPr>
        <p:grpSpPr>
          <a:xfrm>
            <a:off x="-496531" y="-15125"/>
            <a:ext cx="5244687" cy="6868701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460" name="Gruppieren 459">
              <a:extLst>
                <a:ext uri="{FF2B5EF4-FFF2-40B4-BE49-F238E27FC236}">
                  <a16:creationId xmlns:a16="http://schemas.microsoft.com/office/drawing/2014/main" id="{BF0A6A3C-8A93-A364-6B0A-E97A5BB1CD96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462" name="Freihandform 461">
                <a:extLst>
                  <a:ext uri="{FF2B5EF4-FFF2-40B4-BE49-F238E27FC236}">
                    <a16:creationId xmlns:a16="http://schemas.microsoft.com/office/drawing/2014/main" id="{76060CA2-5545-86AF-B55F-F8C61485941C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63" name="Textfeld 462">
                <a:extLst>
                  <a:ext uri="{FF2B5EF4-FFF2-40B4-BE49-F238E27FC236}">
                    <a16:creationId xmlns:a16="http://schemas.microsoft.com/office/drawing/2014/main" id="{B2BB321B-4082-9BFA-F11A-D6B00ABB3614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464" name="Textfeld 463">
                <a:extLst>
                  <a:ext uri="{FF2B5EF4-FFF2-40B4-BE49-F238E27FC236}">
                    <a16:creationId xmlns:a16="http://schemas.microsoft.com/office/drawing/2014/main" id="{1C05ACEE-B556-FF1C-669B-3BB3BC22C1FA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465" name="Textfeld 464">
                <a:extLst>
                  <a:ext uri="{FF2B5EF4-FFF2-40B4-BE49-F238E27FC236}">
                    <a16:creationId xmlns:a16="http://schemas.microsoft.com/office/drawing/2014/main" id="{FE50E053-FF8F-9C25-E442-B89850AFF4EC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461" name="Grafik 460" descr="Taschenrechner Silhouette">
              <a:extLst>
                <a:ext uri="{FF2B5EF4-FFF2-40B4-BE49-F238E27FC236}">
                  <a16:creationId xmlns:a16="http://schemas.microsoft.com/office/drawing/2014/main" id="{14145212-2ED3-6BA8-97E7-04450B82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66" name="Freihandform 465">
            <a:extLst>
              <a:ext uri="{FF2B5EF4-FFF2-40B4-BE49-F238E27FC236}">
                <a16:creationId xmlns:a16="http://schemas.microsoft.com/office/drawing/2014/main" id="{4E36AEDF-D5DF-6D0B-88AC-E75631CB6A44}"/>
              </a:ext>
            </a:extLst>
          </p:cNvPr>
          <p:cNvSpPr/>
          <p:nvPr/>
        </p:nvSpPr>
        <p:spPr>
          <a:xfrm>
            <a:off x="-13734087" y="-20357"/>
            <a:ext cx="6630540" cy="6873577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67" name="Freihandform 466">
            <a:extLst>
              <a:ext uri="{FF2B5EF4-FFF2-40B4-BE49-F238E27FC236}">
                <a16:creationId xmlns:a16="http://schemas.microsoft.com/office/drawing/2014/main" id="{58273107-E2E5-4FCE-0F53-8D46BD84CE15}"/>
              </a:ext>
            </a:extLst>
          </p:cNvPr>
          <p:cNvSpPr/>
          <p:nvPr/>
        </p:nvSpPr>
        <p:spPr>
          <a:xfrm rot="16200000">
            <a:off x="-7411664" y="-133678"/>
            <a:ext cx="6898240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68" name="Textfeld 467">
            <a:extLst>
              <a:ext uri="{FF2B5EF4-FFF2-40B4-BE49-F238E27FC236}">
                <a16:creationId xmlns:a16="http://schemas.microsoft.com/office/drawing/2014/main" id="{BFB77C70-CDCF-C21F-6C78-5D1817699E90}"/>
              </a:ext>
            </a:extLst>
          </p:cNvPr>
          <p:cNvSpPr txBox="1"/>
          <p:nvPr/>
        </p:nvSpPr>
        <p:spPr>
          <a:xfrm>
            <a:off x="-7026046" y="705941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69" name="Textfeld 468">
            <a:extLst>
              <a:ext uri="{FF2B5EF4-FFF2-40B4-BE49-F238E27FC236}">
                <a16:creationId xmlns:a16="http://schemas.microsoft.com/office/drawing/2014/main" id="{CE99EBB5-6C19-E787-8D8B-684070BB71C4}"/>
              </a:ext>
            </a:extLst>
          </p:cNvPr>
          <p:cNvSpPr txBox="1"/>
          <p:nvPr/>
        </p:nvSpPr>
        <p:spPr>
          <a:xfrm>
            <a:off x="-5826588" y="1746143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70" name="Textfeld 469">
            <a:extLst>
              <a:ext uri="{FF2B5EF4-FFF2-40B4-BE49-F238E27FC236}">
                <a16:creationId xmlns:a16="http://schemas.microsoft.com/office/drawing/2014/main" id="{F360B8C2-3696-2139-D7A7-EE5FD85FBC47}"/>
              </a:ext>
            </a:extLst>
          </p:cNvPr>
          <p:cNvSpPr txBox="1"/>
          <p:nvPr/>
        </p:nvSpPr>
        <p:spPr>
          <a:xfrm>
            <a:off x="-6373820" y="2806899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1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dirty="0"/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⋅p + </a:t>
            </a:r>
            <a:r>
              <a:rPr lang="de-DE" sz="2000" b="1" dirty="0">
                <a:latin typeface="Avenir Next Ultra Light" panose="020B0203020202020204" pitchFamily="34" charset="77"/>
              </a:rPr>
              <a:t>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</a:t>
            </a:r>
            <a:r>
              <a:rPr lang="de-DE" sz="2000" b="1" dirty="0" err="1">
                <a:solidFill>
                  <a:srgbClr val="181818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71" name="Textfeld 470">
            <a:extLst>
              <a:ext uri="{FF2B5EF4-FFF2-40B4-BE49-F238E27FC236}">
                <a16:creationId xmlns:a16="http://schemas.microsoft.com/office/drawing/2014/main" id="{40CF0200-8779-948D-8485-BBEF1FFA67C7}"/>
              </a:ext>
            </a:extLst>
          </p:cNvPr>
          <p:cNvSpPr txBox="1"/>
          <p:nvPr/>
        </p:nvSpPr>
        <p:spPr>
          <a:xfrm>
            <a:off x="-6405358" y="4209536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But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for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a₀, 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72" name="Textfeld 471">
            <a:extLst>
              <a:ext uri="{FF2B5EF4-FFF2-40B4-BE49-F238E27FC236}">
                <a16:creationId xmlns:a16="http://schemas.microsoft.com/office/drawing/2014/main" id="{FB841CDD-C814-39DB-2468-47B93B57B9FF}"/>
              </a:ext>
            </a:extLst>
          </p:cNvPr>
          <p:cNvSpPr txBox="1"/>
          <p:nvPr/>
        </p:nvSpPr>
        <p:spPr>
          <a:xfrm>
            <a:off x="-6415039" y="5048931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We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multiply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this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linear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combination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get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any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73" name="Textfeld 472">
            <a:extLst>
              <a:ext uri="{FF2B5EF4-FFF2-40B4-BE49-F238E27FC236}">
                <a16:creationId xmlns:a16="http://schemas.microsoft.com/office/drawing/2014/main" id="{3B567B22-0EA1-C368-9A93-C246B6B493D1}"/>
              </a:ext>
            </a:extLst>
          </p:cNvPr>
          <p:cNvSpPr txBox="1"/>
          <p:nvPr/>
        </p:nvSpPr>
        <p:spPr>
          <a:xfrm>
            <a:off x="-14028176" y="705940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474" name="Textfeld 473">
            <a:extLst>
              <a:ext uri="{FF2B5EF4-FFF2-40B4-BE49-F238E27FC236}">
                <a16:creationId xmlns:a16="http://schemas.microsoft.com/office/drawing/2014/main" id="{291ECBAA-FA5F-0096-51A0-5352D2FD577F}"/>
              </a:ext>
            </a:extLst>
          </p:cNvPr>
          <p:cNvSpPr txBox="1"/>
          <p:nvPr/>
        </p:nvSpPr>
        <p:spPr>
          <a:xfrm>
            <a:off x="-13243181" y="280689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have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75" name="Textfeld 474">
            <a:extLst>
              <a:ext uri="{FF2B5EF4-FFF2-40B4-BE49-F238E27FC236}">
                <a16:creationId xmlns:a16="http://schemas.microsoft.com/office/drawing/2014/main" id="{738319CB-49B4-C5AE-1726-802BDED2E711}"/>
              </a:ext>
            </a:extLst>
          </p:cNvPr>
          <p:cNvSpPr txBox="1"/>
          <p:nvPr/>
        </p:nvSpPr>
        <p:spPr>
          <a:xfrm>
            <a:off x="-13274719" y="362250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Some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combined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from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at least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negative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76" name="Textfeld 475">
            <a:extLst>
              <a:ext uri="{FF2B5EF4-FFF2-40B4-BE49-F238E27FC236}">
                <a16:creationId xmlns:a16="http://schemas.microsoft.com/office/drawing/2014/main" id="{E82C2F22-3310-21EF-69D7-B932DF688CFE}"/>
              </a:ext>
            </a:extLst>
          </p:cNvPr>
          <p:cNvSpPr txBox="1"/>
          <p:nvPr/>
        </p:nvSpPr>
        <p:spPr>
          <a:xfrm>
            <a:off x="-13284400" y="481949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All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≥</a:t>
            </a:r>
            <a:r>
              <a:rPr lang="de-DE" sz="2000" dirty="0">
                <a:solidFill>
                  <a:schemeClr val="bg1"/>
                </a:solidFill>
              </a:rPr>
              <a:t> (p-1)(q-1) </a:t>
            </a:r>
            <a:r>
              <a:rPr lang="de-DE" sz="2000" dirty="0" err="1">
                <a:solidFill>
                  <a:schemeClr val="bg1"/>
                </a:solidFill>
              </a:rPr>
              <a:t>can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combined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natural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number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coefficients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cxnSp>
        <p:nvCxnSpPr>
          <p:cNvPr id="477" name="Gerade Verbindung 476">
            <a:extLst>
              <a:ext uri="{FF2B5EF4-FFF2-40B4-BE49-F238E27FC236}">
                <a16:creationId xmlns:a16="http://schemas.microsoft.com/office/drawing/2014/main" id="{992679F9-A0FE-0A9C-95EA-D282C5414A4A}"/>
              </a:ext>
            </a:extLst>
          </p:cNvPr>
          <p:cNvCxnSpPr>
            <a:cxnSpLocks/>
          </p:cNvCxnSpPr>
          <p:nvPr/>
        </p:nvCxnSpPr>
        <p:spPr>
          <a:xfrm>
            <a:off x="-28271" y="466928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8" name="Freihandform 477">
            <a:extLst>
              <a:ext uri="{FF2B5EF4-FFF2-40B4-BE49-F238E27FC236}">
                <a16:creationId xmlns:a16="http://schemas.microsoft.com/office/drawing/2014/main" id="{936799B7-96AB-49C8-CA15-340F64D1621B}"/>
              </a:ext>
            </a:extLst>
          </p:cNvPr>
          <p:cNvSpPr/>
          <p:nvPr/>
        </p:nvSpPr>
        <p:spPr>
          <a:xfrm>
            <a:off x="-5173142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9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80693A1B-C4AF-55EB-93E5-EDCB0F4E8C0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16317" t="42332" r="17017" b="32667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A6D0935E-6334-16CA-55B7-32D1FDDEFAFB}"/>
              </a:ext>
            </a:extLst>
          </p:cNvPr>
          <p:cNvSpPr/>
          <p:nvPr/>
        </p:nvSpPr>
        <p:spPr>
          <a:xfrm>
            <a:off x="-104771" y="0"/>
            <a:ext cx="12401533" cy="6858000"/>
          </a:xfrm>
          <a:prstGeom prst="rect">
            <a:avLst/>
          </a:prstGeom>
          <a:gradFill>
            <a:gsLst>
              <a:gs pos="0">
                <a:srgbClr val="5692B7">
                  <a:alpha val="34000"/>
                </a:srgbClr>
              </a:gs>
              <a:gs pos="99000">
                <a:srgbClr val="000000">
                  <a:alpha val="6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B4FCEE5B-6131-35A8-1506-D839E8EE1F7E}"/>
              </a:ext>
            </a:extLst>
          </p:cNvPr>
          <p:cNvSpPr/>
          <p:nvPr/>
        </p:nvSpPr>
        <p:spPr>
          <a:xfrm>
            <a:off x="3089885" y="3429000"/>
            <a:ext cx="6012226" cy="1323439"/>
          </a:xfrm>
          <a:custGeom>
            <a:avLst/>
            <a:gdLst/>
            <a:ahLst/>
            <a:cxnLst/>
            <a:rect l="l" t="t" r="r" b="b"/>
            <a:pathLst>
              <a:path w="6012226" h="1323439">
                <a:moveTo>
                  <a:pt x="3328750" y="577771"/>
                </a:moveTo>
                <a:cubicBezTo>
                  <a:pt x="3334237" y="601774"/>
                  <a:pt x="3348638" y="619605"/>
                  <a:pt x="3370584" y="633321"/>
                </a:cubicBezTo>
                <a:cubicBezTo>
                  <a:pt x="3366469" y="647723"/>
                  <a:pt x="3358240" y="664868"/>
                  <a:pt x="3347953" y="682698"/>
                </a:cubicBezTo>
                <a:cubicBezTo>
                  <a:pt x="3322578" y="729333"/>
                  <a:pt x="3295146" y="754707"/>
                  <a:pt x="3277315" y="754707"/>
                </a:cubicBezTo>
                <a:cubicBezTo>
                  <a:pt x="3267028" y="754707"/>
                  <a:pt x="3260856" y="746478"/>
                  <a:pt x="3260856" y="725904"/>
                </a:cubicBezTo>
                <a:cubicBezTo>
                  <a:pt x="3260856" y="700529"/>
                  <a:pt x="3271829" y="662124"/>
                  <a:pt x="3289659" y="629206"/>
                </a:cubicBezTo>
                <a:cubicBezTo>
                  <a:pt x="3301318" y="608632"/>
                  <a:pt x="3314348" y="591487"/>
                  <a:pt x="3328750" y="577771"/>
                </a:cubicBezTo>
                <a:close/>
                <a:moveTo>
                  <a:pt x="3380871" y="551711"/>
                </a:moveTo>
                <a:cubicBezTo>
                  <a:pt x="3385672" y="551711"/>
                  <a:pt x="3391158" y="555825"/>
                  <a:pt x="3391158" y="566112"/>
                </a:cubicBezTo>
                <a:cubicBezTo>
                  <a:pt x="3391158" y="575028"/>
                  <a:pt x="3388415" y="591487"/>
                  <a:pt x="3381557" y="607260"/>
                </a:cubicBezTo>
                <a:cubicBezTo>
                  <a:pt x="3374013" y="598345"/>
                  <a:pt x="3370584" y="580514"/>
                  <a:pt x="3370584" y="568170"/>
                </a:cubicBezTo>
                <a:cubicBezTo>
                  <a:pt x="3370584" y="557197"/>
                  <a:pt x="3376756" y="551711"/>
                  <a:pt x="3380871" y="551711"/>
                </a:cubicBezTo>
                <a:close/>
                <a:moveTo>
                  <a:pt x="2842137" y="548282"/>
                </a:moveTo>
                <a:cubicBezTo>
                  <a:pt x="2848995" y="548282"/>
                  <a:pt x="2850367" y="553082"/>
                  <a:pt x="2850367" y="561312"/>
                </a:cubicBezTo>
                <a:cubicBezTo>
                  <a:pt x="2850367" y="579143"/>
                  <a:pt x="2838022" y="612747"/>
                  <a:pt x="2811276" y="659381"/>
                </a:cubicBezTo>
                <a:cubicBezTo>
                  <a:pt x="2777672" y="716988"/>
                  <a:pt x="2746125" y="758822"/>
                  <a:pt x="2723494" y="758822"/>
                </a:cubicBezTo>
                <a:cubicBezTo>
                  <a:pt x="2716635" y="758822"/>
                  <a:pt x="2713892" y="750593"/>
                  <a:pt x="2713892" y="738248"/>
                </a:cubicBezTo>
                <a:cubicBezTo>
                  <a:pt x="2713892" y="716303"/>
                  <a:pt x="2725551" y="679955"/>
                  <a:pt x="2746125" y="647723"/>
                </a:cubicBezTo>
                <a:cubicBezTo>
                  <a:pt x="2781101" y="591487"/>
                  <a:pt x="2828421" y="548282"/>
                  <a:pt x="2842137" y="548282"/>
                </a:cubicBezTo>
                <a:close/>
                <a:moveTo>
                  <a:pt x="2194130" y="544748"/>
                </a:moveTo>
                <a:cubicBezTo>
                  <a:pt x="2196567" y="544263"/>
                  <a:pt x="2198485" y="544510"/>
                  <a:pt x="2199771" y="545538"/>
                </a:cubicBezTo>
                <a:cubicBezTo>
                  <a:pt x="2207315" y="551711"/>
                  <a:pt x="2192913" y="583943"/>
                  <a:pt x="2173025" y="610689"/>
                </a:cubicBezTo>
                <a:cubicBezTo>
                  <a:pt x="2159309" y="629206"/>
                  <a:pt x="2137363" y="649780"/>
                  <a:pt x="2120904" y="649780"/>
                </a:cubicBezTo>
                <a:cubicBezTo>
                  <a:pt x="2116103" y="649780"/>
                  <a:pt x="2111303" y="648408"/>
                  <a:pt x="2105816" y="644979"/>
                </a:cubicBezTo>
                <a:cubicBezTo>
                  <a:pt x="2134620" y="587372"/>
                  <a:pt x="2177075" y="548142"/>
                  <a:pt x="2194130" y="544748"/>
                </a:cubicBezTo>
                <a:close/>
                <a:moveTo>
                  <a:pt x="1584530" y="544748"/>
                </a:moveTo>
                <a:cubicBezTo>
                  <a:pt x="1586967" y="544263"/>
                  <a:pt x="1588885" y="544510"/>
                  <a:pt x="1590171" y="545538"/>
                </a:cubicBezTo>
                <a:cubicBezTo>
                  <a:pt x="1597715" y="551711"/>
                  <a:pt x="1583313" y="583943"/>
                  <a:pt x="1563425" y="610689"/>
                </a:cubicBezTo>
                <a:cubicBezTo>
                  <a:pt x="1549709" y="629206"/>
                  <a:pt x="1527763" y="649780"/>
                  <a:pt x="1511304" y="649780"/>
                </a:cubicBezTo>
                <a:cubicBezTo>
                  <a:pt x="1506503" y="649780"/>
                  <a:pt x="1501703" y="648408"/>
                  <a:pt x="1496216" y="644979"/>
                </a:cubicBezTo>
                <a:cubicBezTo>
                  <a:pt x="1525020" y="587372"/>
                  <a:pt x="1567475" y="548142"/>
                  <a:pt x="1584530" y="544748"/>
                </a:cubicBezTo>
                <a:close/>
                <a:moveTo>
                  <a:pt x="1166766" y="541752"/>
                </a:moveTo>
                <a:cubicBezTo>
                  <a:pt x="1169036" y="541316"/>
                  <a:pt x="1170976" y="541424"/>
                  <a:pt x="1172519" y="542109"/>
                </a:cubicBezTo>
                <a:cubicBezTo>
                  <a:pt x="1175948" y="543481"/>
                  <a:pt x="1177319" y="551711"/>
                  <a:pt x="1177319" y="564055"/>
                </a:cubicBezTo>
                <a:cubicBezTo>
                  <a:pt x="1177319" y="586686"/>
                  <a:pt x="1169090" y="621662"/>
                  <a:pt x="1152631" y="653895"/>
                </a:cubicBezTo>
                <a:cubicBezTo>
                  <a:pt x="1124513" y="710816"/>
                  <a:pt x="1093652" y="748535"/>
                  <a:pt x="1072392" y="748535"/>
                </a:cubicBezTo>
                <a:cubicBezTo>
                  <a:pt x="1054561" y="748535"/>
                  <a:pt x="1049761" y="699158"/>
                  <a:pt x="1071020" y="655266"/>
                </a:cubicBezTo>
                <a:lnTo>
                  <a:pt x="1092966" y="618233"/>
                </a:lnTo>
                <a:cubicBezTo>
                  <a:pt x="1118769" y="574428"/>
                  <a:pt x="1150873" y="544799"/>
                  <a:pt x="1166766" y="541752"/>
                </a:cubicBezTo>
                <a:close/>
                <a:moveTo>
                  <a:pt x="4100894" y="503104"/>
                </a:moveTo>
                <a:cubicBezTo>
                  <a:pt x="4096351" y="503019"/>
                  <a:pt x="4091550" y="506105"/>
                  <a:pt x="4087092" y="512620"/>
                </a:cubicBezTo>
                <a:cubicBezTo>
                  <a:pt x="4044573" y="576399"/>
                  <a:pt x="3991766" y="672411"/>
                  <a:pt x="3978736" y="710816"/>
                </a:cubicBezTo>
                <a:lnTo>
                  <a:pt x="3976459" y="720221"/>
                </a:lnTo>
                <a:lnTo>
                  <a:pt x="3966001" y="733448"/>
                </a:lnTo>
                <a:cubicBezTo>
                  <a:pt x="3951000" y="750764"/>
                  <a:pt x="3935226" y="762251"/>
                  <a:pt x="3921510" y="762251"/>
                </a:cubicBezTo>
                <a:cubicBezTo>
                  <a:pt x="3913966" y="762251"/>
                  <a:pt x="3911223" y="756079"/>
                  <a:pt x="3911223" y="745106"/>
                </a:cubicBezTo>
                <a:cubicBezTo>
                  <a:pt x="3911223" y="734133"/>
                  <a:pt x="3914652" y="719732"/>
                  <a:pt x="3920824" y="703958"/>
                </a:cubicBezTo>
                <a:cubicBezTo>
                  <a:pt x="3932483" y="676526"/>
                  <a:pt x="3964030" y="625091"/>
                  <a:pt x="3977060" y="595602"/>
                </a:cubicBezTo>
                <a:cubicBezTo>
                  <a:pt x="3994891" y="561312"/>
                  <a:pt x="3989404" y="531822"/>
                  <a:pt x="3976374" y="518106"/>
                </a:cubicBezTo>
                <a:cubicBezTo>
                  <a:pt x="3967459" y="507819"/>
                  <a:pt x="3959229" y="509191"/>
                  <a:pt x="3948942" y="522907"/>
                </a:cubicBezTo>
                <a:cubicBezTo>
                  <a:pt x="3923568" y="558569"/>
                  <a:pt x="3879676" y="638121"/>
                  <a:pt x="3862531" y="686127"/>
                </a:cubicBezTo>
                <a:cubicBezTo>
                  <a:pt x="3857045" y="703958"/>
                  <a:pt x="3854302" y="718360"/>
                  <a:pt x="3854302" y="731390"/>
                </a:cubicBezTo>
                <a:cubicBezTo>
                  <a:pt x="3854302" y="765680"/>
                  <a:pt x="3872818" y="789683"/>
                  <a:pt x="3914652" y="789683"/>
                </a:cubicBezTo>
                <a:cubicBezTo>
                  <a:pt x="3934883" y="789683"/>
                  <a:pt x="3956829" y="782482"/>
                  <a:pt x="3976288" y="769881"/>
                </a:cubicBezTo>
                <a:lnTo>
                  <a:pt x="3977328" y="769109"/>
                </a:lnTo>
                <a:lnTo>
                  <a:pt x="3987651" y="784197"/>
                </a:lnTo>
                <a:cubicBezTo>
                  <a:pt x="3998624" y="795170"/>
                  <a:pt x="4007540" y="791055"/>
                  <a:pt x="4012340" y="780082"/>
                </a:cubicBezTo>
                <a:cubicBezTo>
                  <a:pt x="4040458" y="718360"/>
                  <a:pt x="4071319" y="651152"/>
                  <a:pt x="4109038" y="611375"/>
                </a:cubicBezTo>
                <a:cubicBezTo>
                  <a:pt x="4146757" y="568856"/>
                  <a:pt x="4180361" y="549653"/>
                  <a:pt x="4186534" y="549653"/>
                </a:cubicBezTo>
                <a:cubicBezTo>
                  <a:pt x="4191334" y="549653"/>
                  <a:pt x="4180361" y="567484"/>
                  <a:pt x="4165959" y="590115"/>
                </a:cubicBezTo>
                <a:cubicBezTo>
                  <a:pt x="4139213" y="632635"/>
                  <a:pt x="4107667" y="695729"/>
                  <a:pt x="4107667" y="732762"/>
                </a:cubicBezTo>
                <a:cubicBezTo>
                  <a:pt x="4107667" y="768423"/>
                  <a:pt x="4127555" y="791741"/>
                  <a:pt x="4173503" y="791741"/>
                </a:cubicBezTo>
                <a:cubicBezTo>
                  <a:pt x="4214651" y="791741"/>
                  <a:pt x="4264715" y="755393"/>
                  <a:pt x="4283917" y="717674"/>
                </a:cubicBezTo>
                <a:cubicBezTo>
                  <a:pt x="4293518" y="699158"/>
                  <a:pt x="4292833" y="677898"/>
                  <a:pt x="4287346" y="669668"/>
                </a:cubicBezTo>
                <a:cubicBezTo>
                  <a:pt x="4281174" y="660067"/>
                  <a:pt x="4271573" y="659381"/>
                  <a:pt x="4264715" y="672411"/>
                </a:cubicBezTo>
                <a:cubicBezTo>
                  <a:pt x="4240026" y="718360"/>
                  <a:pt x="4204364" y="762937"/>
                  <a:pt x="4181047" y="762937"/>
                </a:cubicBezTo>
                <a:cubicBezTo>
                  <a:pt x="4172132" y="762937"/>
                  <a:pt x="4167331" y="754022"/>
                  <a:pt x="4167331" y="739620"/>
                </a:cubicBezTo>
                <a:cubicBezTo>
                  <a:pt x="4167331" y="714245"/>
                  <a:pt x="4190648" y="668982"/>
                  <a:pt x="4212594" y="634007"/>
                </a:cubicBezTo>
                <a:cubicBezTo>
                  <a:pt x="4234540" y="595602"/>
                  <a:pt x="4246884" y="573656"/>
                  <a:pt x="4246884" y="558569"/>
                </a:cubicBezTo>
                <a:cubicBezTo>
                  <a:pt x="4246884" y="532508"/>
                  <a:pt x="4228367" y="508505"/>
                  <a:pt x="4208479" y="508505"/>
                </a:cubicBezTo>
                <a:cubicBezTo>
                  <a:pt x="4183790" y="508505"/>
                  <a:pt x="4150872" y="531137"/>
                  <a:pt x="4121383" y="558569"/>
                </a:cubicBezTo>
                <a:cubicBezTo>
                  <a:pt x="4122068" y="554454"/>
                  <a:pt x="4122068" y="549653"/>
                  <a:pt x="4122068" y="544853"/>
                </a:cubicBezTo>
                <a:cubicBezTo>
                  <a:pt x="4122068" y="533880"/>
                  <a:pt x="4119325" y="522907"/>
                  <a:pt x="4113153" y="512620"/>
                </a:cubicBezTo>
                <a:cubicBezTo>
                  <a:pt x="4109724" y="506448"/>
                  <a:pt x="4105438" y="503190"/>
                  <a:pt x="4100894" y="503104"/>
                </a:cubicBezTo>
                <a:close/>
                <a:moveTo>
                  <a:pt x="3548444" y="503104"/>
                </a:moveTo>
                <a:cubicBezTo>
                  <a:pt x="3543901" y="503019"/>
                  <a:pt x="3539100" y="506105"/>
                  <a:pt x="3534642" y="512620"/>
                </a:cubicBezTo>
                <a:cubicBezTo>
                  <a:pt x="3492123" y="576399"/>
                  <a:pt x="3439316" y="672411"/>
                  <a:pt x="3426286" y="710816"/>
                </a:cubicBezTo>
                <a:cubicBezTo>
                  <a:pt x="3422171" y="724532"/>
                  <a:pt x="3420114" y="736191"/>
                  <a:pt x="3420114" y="746478"/>
                </a:cubicBezTo>
                <a:cubicBezTo>
                  <a:pt x="3420114" y="762937"/>
                  <a:pt x="3425600" y="774596"/>
                  <a:pt x="3435201" y="784197"/>
                </a:cubicBezTo>
                <a:cubicBezTo>
                  <a:pt x="3446174" y="795170"/>
                  <a:pt x="3455090" y="791055"/>
                  <a:pt x="3459890" y="780082"/>
                </a:cubicBezTo>
                <a:cubicBezTo>
                  <a:pt x="3488008" y="718360"/>
                  <a:pt x="3518869" y="651152"/>
                  <a:pt x="3556588" y="611375"/>
                </a:cubicBezTo>
                <a:cubicBezTo>
                  <a:pt x="3594307" y="568856"/>
                  <a:pt x="3627911" y="549653"/>
                  <a:pt x="3634084" y="549653"/>
                </a:cubicBezTo>
                <a:cubicBezTo>
                  <a:pt x="3638884" y="549653"/>
                  <a:pt x="3627911" y="567484"/>
                  <a:pt x="3613509" y="590115"/>
                </a:cubicBezTo>
                <a:cubicBezTo>
                  <a:pt x="3586763" y="632635"/>
                  <a:pt x="3555217" y="695729"/>
                  <a:pt x="3555217" y="732762"/>
                </a:cubicBezTo>
                <a:cubicBezTo>
                  <a:pt x="3555217" y="768423"/>
                  <a:pt x="3575105" y="791741"/>
                  <a:pt x="3621053" y="791741"/>
                </a:cubicBezTo>
                <a:cubicBezTo>
                  <a:pt x="3662201" y="791741"/>
                  <a:pt x="3712265" y="755393"/>
                  <a:pt x="3731467" y="717674"/>
                </a:cubicBezTo>
                <a:cubicBezTo>
                  <a:pt x="3741068" y="699158"/>
                  <a:pt x="3740383" y="677898"/>
                  <a:pt x="3734896" y="669668"/>
                </a:cubicBezTo>
                <a:cubicBezTo>
                  <a:pt x="3728724" y="660067"/>
                  <a:pt x="3719123" y="659381"/>
                  <a:pt x="3712265" y="672411"/>
                </a:cubicBezTo>
                <a:cubicBezTo>
                  <a:pt x="3687576" y="718360"/>
                  <a:pt x="3651914" y="762937"/>
                  <a:pt x="3628597" y="762937"/>
                </a:cubicBezTo>
                <a:cubicBezTo>
                  <a:pt x="3619682" y="762937"/>
                  <a:pt x="3614881" y="754022"/>
                  <a:pt x="3614881" y="739620"/>
                </a:cubicBezTo>
                <a:cubicBezTo>
                  <a:pt x="3614881" y="714245"/>
                  <a:pt x="3638198" y="668982"/>
                  <a:pt x="3660144" y="634007"/>
                </a:cubicBezTo>
                <a:cubicBezTo>
                  <a:pt x="3682090" y="595602"/>
                  <a:pt x="3694434" y="573656"/>
                  <a:pt x="3694434" y="558569"/>
                </a:cubicBezTo>
                <a:cubicBezTo>
                  <a:pt x="3694434" y="532508"/>
                  <a:pt x="3675917" y="508505"/>
                  <a:pt x="3656029" y="508505"/>
                </a:cubicBezTo>
                <a:cubicBezTo>
                  <a:pt x="3631340" y="508505"/>
                  <a:pt x="3598422" y="531137"/>
                  <a:pt x="3568933" y="558569"/>
                </a:cubicBezTo>
                <a:cubicBezTo>
                  <a:pt x="3569618" y="554454"/>
                  <a:pt x="3569618" y="549653"/>
                  <a:pt x="3569618" y="544853"/>
                </a:cubicBezTo>
                <a:cubicBezTo>
                  <a:pt x="3569618" y="533880"/>
                  <a:pt x="3566875" y="522907"/>
                  <a:pt x="3560703" y="512620"/>
                </a:cubicBezTo>
                <a:cubicBezTo>
                  <a:pt x="3557274" y="506448"/>
                  <a:pt x="3552988" y="503190"/>
                  <a:pt x="3548444" y="503104"/>
                </a:cubicBezTo>
                <a:close/>
                <a:moveTo>
                  <a:pt x="5155874" y="449526"/>
                </a:moveTo>
                <a:cubicBezTo>
                  <a:pt x="5138729" y="500961"/>
                  <a:pt x="5125013" y="567484"/>
                  <a:pt x="5116784" y="624405"/>
                </a:cubicBezTo>
                <a:cubicBezTo>
                  <a:pt x="5098267" y="625091"/>
                  <a:pt x="5083179" y="627834"/>
                  <a:pt x="5059862" y="630578"/>
                </a:cubicBezTo>
                <a:cubicBezTo>
                  <a:pt x="5046832" y="632635"/>
                  <a:pt x="5033116" y="634007"/>
                  <a:pt x="5019400" y="635378"/>
                </a:cubicBezTo>
                <a:cubicBezTo>
                  <a:pt x="5062605" y="568170"/>
                  <a:pt x="5111983" y="502333"/>
                  <a:pt x="5155874" y="449526"/>
                </a:cubicBezTo>
                <a:close/>
                <a:moveTo>
                  <a:pt x="4002435" y="439925"/>
                </a:moveTo>
                <a:cubicBezTo>
                  <a:pt x="3986661" y="439925"/>
                  <a:pt x="3972259" y="457756"/>
                  <a:pt x="3972259" y="476958"/>
                </a:cubicBezTo>
                <a:cubicBezTo>
                  <a:pt x="3972259" y="498218"/>
                  <a:pt x="3990776" y="518792"/>
                  <a:pt x="4012721" y="518792"/>
                </a:cubicBezTo>
                <a:cubicBezTo>
                  <a:pt x="4029867" y="518792"/>
                  <a:pt x="4040153" y="503019"/>
                  <a:pt x="4040153" y="484502"/>
                </a:cubicBezTo>
                <a:cubicBezTo>
                  <a:pt x="4040153" y="464614"/>
                  <a:pt x="4021637" y="439925"/>
                  <a:pt x="4002435" y="439925"/>
                </a:cubicBezTo>
                <a:close/>
                <a:moveTo>
                  <a:pt x="3211859" y="439925"/>
                </a:moveTo>
                <a:cubicBezTo>
                  <a:pt x="3196086" y="439925"/>
                  <a:pt x="3181684" y="457756"/>
                  <a:pt x="3181684" y="476958"/>
                </a:cubicBezTo>
                <a:cubicBezTo>
                  <a:pt x="3181684" y="498218"/>
                  <a:pt x="3200201" y="518792"/>
                  <a:pt x="3222146" y="518792"/>
                </a:cubicBezTo>
                <a:cubicBezTo>
                  <a:pt x="3239291" y="518792"/>
                  <a:pt x="3249578" y="503019"/>
                  <a:pt x="3249578" y="484502"/>
                </a:cubicBezTo>
                <a:cubicBezTo>
                  <a:pt x="3249578" y="464614"/>
                  <a:pt x="3231062" y="439925"/>
                  <a:pt x="3211859" y="439925"/>
                </a:cubicBezTo>
                <a:close/>
                <a:moveTo>
                  <a:pt x="1452935" y="428952"/>
                </a:moveTo>
                <a:cubicBezTo>
                  <a:pt x="1457050" y="431696"/>
                  <a:pt x="1448134" y="461871"/>
                  <a:pt x="1424817" y="500961"/>
                </a:cubicBezTo>
                <a:cubicBezTo>
                  <a:pt x="1409044" y="527708"/>
                  <a:pt x="1385726" y="559254"/>
                  <a:pt x="1356237" y="588058"/>
                </a:cubicBezTo>
                <a:cubicBezTo>
                  <a:pt x="1361038" y="576399"/>
                  <a:pt x="1391213" y="524964"/>
                  <a:pt x="1409044" y="494789"/>
                </a:cubicBezTo>
                <a:cubicBezTo>
                  <a:pt x="1432361" y="454327"/>
                  <a:pt x="1450192" y="427581"/>
                  <a:pt x="1452935" y="428952"/>
                </a:cubicBezTo>
                <a:close/>
                <a:moveTo>
                  <a:pt x="4953487" y="358315"/>
                </a:moveTo>
                <a:cubicBezTo>
                  <a:pt x="4935656" y="358315"/>
                  <a:pt x="4916454" y="361744"/>
                  <a:pt x="4893136" y="365173"/>
                </a:cubicBezTo>
                <a:cubicBezTo>
                  <a:pt x="4860218" y="370659"/>
                  <a:pt x="4823871" y="374774"/>
                  <a:pt x="4786152" y="374774"/>
                </a:cubicBezTo>
                <a:cubicBezTo>
                  <a:pt x="4775865" y="374774"/>
                  <a:pt x="4768321" y="378889"/>
                  <a:pt x="4770378" y="388490"/>
                </a:cubicBezTo>
                <a:cubicBezTo>
                  <a:pt x="4773807" y="401520"/>
                  <a:pt x="4782037" y="412493"/>
                  <a:pt x="4797810" y="422780"/>
                </a:cubicBezTo>
                <a:cubicBezTo>
                  <a:pt x="4740889" y="511248"/>
                  <a:pt x="4675052" y="635378"/>
                  <a:pt x="4644191" y="716303"/>
                </a:cubicBezTo>
                <a:cubicBezTo>
                  <a:pt x="4637333" y="735505"/>
                  <a:pt x="4635961" y="744420"/>
                  <a:pt x="4641448" y="753336"/>
                </a:cubicBezTo>
                <a:cubicBezTo>
                  <a:pt x="4648992" y="765680"/>
                  <a:pt x="4653792" y="776653"/>
                  <a:pt x="4658593" y="783511"/>
                </a:cubicBezTo>
                <a:cubicBezTo>
                  <a:pt x="4667508" y="796541"/>
                  <a:pt x="4678481" y="796541"/>
                  <a:pt x="4694940" y="791741"/>
                </a:cubicBezTo>
                <a:cubicBezTo>
                  <a:pt x="4732659" y="781454"/>
                  <a:pt x="4806040" y="763623"/>
                  <a:pt x="4842387" y="764309"/>
                </a:cubicBezTo>
                <a:cubicBezTo>
                  <a:pt x="4856789" y="764309"/>
                  <a:pt x="4858846" y="758822"/>
                  <a:pt x="4855418" y="749221"/>
                </a:cubicBezTo>
                <a:cubicBezTo>
                  <a:pt x="4847188" y="726590"/>
                  <a:pt x="4827985" y="715617"/>
                  <a:pt x="4790952" y="716988"/>
                </a:cubicBezTo>
                <a:cubicBezTo>
                  <a:pt x="4769007" y="718360"/>
                  <a:pt x="4725801" y="725904"/>
                  <a:pt x="4697684" y="733448"/>
                </a:cubicBezTo>
                <a:cubicBezTo>
                  <a:pt x="4711399" y="702587"/>
                  <a:pt x="4725801" y="674469"/>
                  <a:pt x="4745004" y="638121"/>
                </a:cubicBezTo>
                <a:cubicBezTo>
                  <a:pt x="4782037" y="628520"/>
                  <a:pt x="4830043" y="620291"/>
                  <a:pt x="4863647" y="620291"/>
                </a:cubicBezTo>
                <a:cubicBezTo>
                  <a:pt x="4879420" y="620291"/>
                  <a:pt x="4880792" y="613433"/>
                  <a:pt x="4877363" y="604517"/>
                </a:cubicBezTo>
                <a:cubicBezTo>
                  <a:pt x="4869819" y="582572"/>
                  <a:pt x="4851988" y="570227"/>
                  <a:pt x="4814269" y="571599"/>
                </a:cubicBezTo>
                <a:cubicBezTo>
                  <a:pt x="4804668" y="572285"/>
                  <a:pt x="4793010" y="572970"/>
                  <a:pt x="4778608" y="575028"/>
                </a:cubicBezTo>
                <a:cubicBezTo>
                  <a:pt x="4810840" y="516735"/>
                  <a:pt x="4842387" y="459813"/>
                  <a:pt x="4865019" y="425523"/>
                </a:cubicBezTo>
                <a:cubicBezTo>
                  <a:pt x="4875306" y="424152"/>
                  <a:pt x="4882164" y="422780"/>
                  <a:pt x="4892451" y="420723"/>
                </a:cubicBezTo>
                <a:cubicBezTo>
                  <a:pt x="4924683" y="414551"/>
                  <a:pt x="4961716" y="407693"/>
                  <a:pt x="4996006" y="407693"/>
                </a:cubicBezTo>
                <a:cubicBezTo>
                  <a:pt x="5009037" y="407693"/>
                  <a:pt x="5013837" y="401520"/>
                  <a:pt x="5011094" y="393977"/>
                </a:cubicBezTo>
                <a:cubicBezTo>
                  <a:pt x="5002179" y="369974"/>
                  <a:pt x="4985034" y="357629"/>
                  <a:pt x="4953487" y="358315"/>
                </a:cubicBezTo>
                <a:close/>
                <a:moveTo>
                  <a:pt x="1449506" y="354629"/>
                </a:moveTo>
                <a:cubicBezTo>
                  <a:pt x="1443162" y="355743"/>
                  <a:pt x="1436818" y="360029"/>
                  <a:pt x="1430303" y="366545"/>
                </a:cubicBezTo>
                <a:cubicBezTo>
                  <a:pt x="1379897" y="419523"/>
                  <a:pt x="1323704" y="504133"/>
                  <a:pt x="1287475" y="591155"/>
                </a:cubicBezTo>
                <a:lnTo>
                  <a:pt x="1262604" y="666531"/>
                </a:lnTo>
                <a:lnTo>
                  <a:pt x="1260899" y="668065"/>
                </a:lnTo>
                <a:cubicBezTo>
                  <a:pt x="1259712" y="669454"/>
                  <a:pt x="1258587" y="671126"/>
                  <a:pt x="1257558" y="673097"/>
                </a:cubicBezTo>
                <a:cubicBezTo>
                  <a:pt x="1237670" y="712874"/>
                  <a:pt x="1198579" y="758136"/>
                  <a:pt x="1147830" y="768423"/>
                </a:cubicBezTo>
                <a:cubicBezTo>
                  <a:pt x="1169776" y="750593"/>
                  <a:pt x="1192407" y="719732"/>
                  <a:pt x="1208866" y="682013"/>
                </a:cubicBezTo>
                <a:cubicBezTo>
                  <a:pt x="1224640" y="649094"/>
                  <a:pt x="1235612" y="614118"/>
                  <a:pt x="1235612" y="584629"/>
                </a:cubicBezTo>
                <a:cubicBezTo>
                  <a:pt x="1235612" y="549653"/>
                  <a:pt x="1215724" y="512620"/>
                  <a:pt x="1174576" y="512620"/>
                </a:cubicBezTo>
                <a:cubicBezTo>
                  <a:pt x="1156060" y="512620"/>
                  <a:pt x="1136171" y="521535"/>
                  <a:pt x="1119026" y="533194"/>
                </a:cubicBezTo>
                <a:cubicBezTo>
                  <a:pt x="1119026" y="524279"/>
                  <a:pt x="1117655" y="515363"/>
                  <a:pt x="1112168" y="507819"/>
                </a:cubicBezTo>
                <a:cubicBezTo>
                  <a:pt x="1106682" y="500276"/>
                  <a:pt x="1097766" y="497532"/>
                  <a:pt x="1085422" y="512620"/>
                </a:cubicBezTo>
                <a:cubicBezTo>
                  <a:pt x="1069477" y="533965"/>
                  <a:pt x="1043599" y="577299"/>
                  <a:pt x="1016431" y="626565"/>
                </a:cubicBezTo>
                <a:lnTo>
                  <a:pt x="996721" y="663160"/>
                </a:lnTo>
                <a:lnTo>
                  <a:pt x="996649" y="663153"/>
                </a:lnTo>
                <a:cubicBezTo>
                  <a:pt x="993392" y="663839"/>
                  <a:pt x="990134" y="666582"/>
                  <a:pt x="987048" y="671726"/>
                </a:cubicBezTo>
                <a:cubicBezTo>
                  <a:pt x="961673" y="713559"/>
                  <a:pt x="928069" y="761565"/>
                  <a:pt x="906809" y="761565"/>
                </a:cubicBezTo>
                <a:cubicBezTo>
                  <a:pt x="895837" y="761565"/>
                  <a:pt x="888978" y="750593"/>
                  <a:pt x="888978" y="734819"/>
                </a:cubicBezTo>
                <a:cubicBezTo>
                  <a:pt x="888978" y="710816"/>
                  <a:pt x="906809" y="680641"/>
                  <a:pt x="926012" y="651152"/>
                </a:cubicBezTo>
                <a:cubicBezTo>
                  <a:pt x="954130" y="607946"/>
                  <a:pt x="968531" y="576399"/>
                  <a:pt x="968531" y="553082"/>
                </a:cubicBezTo>
                <a:cubicBezTo>
                  <a:pt x="968531" y="530451"/>
                  <a:pt x="957558" y="511934"/>
                  <a:pt x="937670" y="511248"/>
                </a:cubicBezTo>
                <a:cubicBezTo>
                  <a:pt x="915725" y="510563"/>
                  <a:pt x="879377" y="533880"/>
                  <a:pt x="848516" y="561312"/>
                </a:cubicBezTo>
                <a:cubicBezTo>
                  <a:pt x="848516" y="532508"/>
                  <a:pt x="834115" y="507819"/>
                  <a:pt x="812169" y="507819"/>
                </a:cubicBezTo>
                <a:cubicBezTo>
                  <a:pt x="790223" y="507819"/>
                  <a:pt x="751818" y="533880"/>
                  <a:pt x="722329" y="562683"/>
                </a:cubicBezTo>
                <a:cubicBezTo>
                  <a:pt x="723701" y="555825"/>
                  <a:pt x="724386" y="549653"/>
                  <a:pt x="724386" y="544167"/>
                </a:cubicBezTo>
                <a:cubicBezTo>
                  <a:pt x="724386" y="533194"/>
                  <a:pt x="720958" y="521535"/>
                  <a:pt x="714785" y="511248"/>
                </a:cubicBezTo>
                <a:cubicBezTo>
                  <a:pt x="707927" y="498904"/>
                  <a:pt x="697640" y="498218"/>
                  <a:pt x="688725" y="511248"/>
                </a:cubicBezTo>
                <a:cubicBezTo>
                  <a:pt x="646891" y="575028"/>
                  <a:pt x="597513" y="670354"/>
                  <a:pt x="583112" y="711502"/>
                </a:cubicBezTo>
                <a:cubicBezTo>
                  <a:pt x="577625" y="727275"/>
                  <a:pt x="575568" y="738934"/>
                  <a:pt x="575568" y="748535"/>
                </a:cubicBezTo>
                <a:cubicBezTo>
                  <a:pt x="575568" y="764309"/>
                  <a:pt x="582426" y="776653"/>
                  <a:pt x="592027" y="784883"/>
                </a:cubicBezTo>
                <a:cubicBezTo>
                  <a:pt x="603686" y="795170"/>
                  <a:pt x="611230" y="791055"/>
                  <a:pt x="616030" y="780082"/>
                </a:cubicBezTo>
                <a:cubicBezTo>
                  <a:pt x="642776" y="716988"/>
                  <a:pt x="674323" y="654581"/>
                  <a:pt x="712728" y="613433"/>
                </a:cubicBezTo>
                <a:cubicBezTo>
                  <a:pt x="753876" y="568170"/>
                  <a:pt x="780622" y="553082"/>
                  <a:pt x="786108" y="553082"/>
                </a:cubicBezTo>
                <a:cubicBezTo>
                  <a:pt x="792281" y="553082"/>
                  <a:pt x="773078" y="579143"/>
                  <a:pt x="754562" y="610004"/>
                </a:cubicBezTo>
                <a:cubicBezTo>
                  <a:pt x="736045" y="638807"/>
                  <a:pt x="713414" y="675840"/>
                  <a:pt x="703813" y="700529"/>
                </a:cubicBezTo>
                <a:cubicBezTo>
                  <a:pt x="696955" y="717674"/>
                  <a:pt x="691468" y="739620"/>
                  <a:pt x="691468" y="751278"/>
                </a:cubicBezTo>
                <a:cubicBezTo>
                  <a:pt x="691468" y="769109"/>
                  <a:pt x="696269" y="778710"/>
                  <a:pt x="706556" y="788997"/>
                </a:cubicBezTo>
                <a:cubicBezTo>
                  <a:pt x="717528" y="799970"/>
                  <a:pt x="727130" y="797913"/>
                  <a:pt x="733988" y="784883"/>
                </a:cubicBezTo>
                <a:cubicBezTo>
                  <a:pt x="762791" y="721103"/>
                  <a:pt x="795710" y="655952"/>
                  <a:pt x="849202" y="602460"/>
                </a:cubicBezTo>
                <a:cubicBezTo>
                  <a:pt x="889664" y="561998"/>
                  <a:pt x="904066" y="555140"/>
                  <a:pt x="909553" y="555140"/>
                </a:cubicBezTo>
                <a:cubicBezTo>
                  <a:pt x="915039" y="555140"/>
                  <a:pt x="898580" y="575714"/>
                  <a:pt x="883492" y="598345"/>
                </a:cubicBezTo>
                <a:cubicBezTo>
                  <a:pt x="867719" y="623034"/>
                  <a:pt x="845087" y="660067"/>
                  <a:pt x="834115" y="683384"/>
                </a:cubicBezTo>
                <a:cubicBezTo>
                  <a:pt x="826571" y="700529"/>
                  <a:pt x="823828" y="715617"/>
                  <a:pt x="823828" y="727961"/>
                </a:cubicBezTo>
                <a:cubicBezTo>
                  <a:pt x="823828" y="764994"/>
                  <a:pt x="849202" y="790369"/>
                  <a:pt x="895837" y="790369"/>
                </a:cubicBezTo>
                <a:cubicBezTo>
                  <a:pt x="906466" y="790369"/>
                  <a:pt x="917482" y="788226"/>
                  <a:pt x="928326" y="784390"/>
                </a:cubicBezTo>
                <a:lnTo>
                  <a:pt x="937779" y="780290"/>
                </a:lnTo>
                <a:lnTo>
                  <a:pt x="929801" y="797713"/>
                </a:lnTo>
                <a:cubicBezTo>
                  <a:pt x="920594" y="818337"/>
                  <a:pt x="913586" y="835760"/>
                  <a:pt x="909857" y="847976"/>
                </a:cubicBezTo>
                <a:cubicBezTo>
                  <a:pt x="903685" y="867179"/>
                  <a:pt x="901628" y="881580"/>
                  <a:pt x="901628" y="892553"/>
                </a:cubicBezTo>
                <a:cubicBezTo>
                  <a:pt x="901628" y="906955"/>
                  <a:pt x="905057" y="916556"/>
                  <a:pt x="915344" y="929586"/>
                </a:cubicBezTo>
                <a:cubicBezTo>
                  <a:pt x="922202" y="937816"/>
                  <a:pt x="930431" y="935073"/>
                  <a:pt x="935918" y="922728"/>
                </a:cubicBezTo>
                <a:cubicBezTo>
                  <a:pt x="964721" y="855520"/>
                  <a:pt x="994211" y="796541"/>
                  <a:pt x="1024386" y="740306"/>
                </a:cubicBezTo>
                <a:cubicBezTo>
                  <a:pt x="1040159" y="777339"/>
                  <a:pt x="1073764" y="795855"/>
                  <a:pt x="1127942" y="795855"/>
                </a:cubicBezTo>
                <a:cubicBezTo>
                  <a:pt x="1170633" y="795855"/>
                  <a:pt x="1213710" y="785054"/>
                  <a:pt x="1245599" y="756218"/>
                </a:cubicBezTo>
                <a:lnTo>
                  <a:pt x="1257630" y="743387"/>
                </a:lnTo>
                <a:lnTo>
                  <a:pt x="1258778" y="748096"/>
                </a:lnTo>
                <a:cubicBezTo>
                  <a:pt x="1268069" y="774810"/>
                  <a:pt x="1290572" y="788312"/>
                  <a:pt x="1321947" y="788312"/>
                </a:cubicBezTo>
                <a:cubicBezTo>
                  <a:pt x="1350751" y="788312"/>
                  <a:pt x="1377840" y="774253"/>
                  <a:pt x="1399014" y="757622"/>
                </a:cubicBezTo>
                <a:lnTo>
                  <a:pt x="1423364" y="734508"/>
                </a:lnTo>
                <a:lnTo>
                  <a:pt x="1430408" y="749027"/>
                </a:lnTo>
                <a:cubicBezTo>
                  <a:pt x="1446260" y="774617"/>
                  <a:pt x="1474871" y="790798"/>
                  <a:pt x="1514733" y="790369"/>
                </a:cubicBezTo>
                <a:cubicBezTo>
                  <a:pt x="1548166" y="789940"/>
                  <a:pt x="1582134" y="777189"/>
                  <a:pt x="1609941" y="757472"/>
                </a:cubicBezTo>
                <a:lnTo>
                  <a:pt x="1614895" y="753537"/>
                </a:lnTo>
                <a:lnTo>
                  <a:pt x="1618422" y="769538"/>
                </a:lnTo>
                <a:cubicBezTo>
                  <a:pt x="1621337" y="775624"/>
                  <a:pt x="1625452" y="780768"/>
                  <a:pt x="1630252" y="784883"/>
                </a:cubicBezTo>
                <a:cubicBezTo>
                  <a:pt x="1641911" y="795170"/>
                  <a:pt x="1649455" y="791055"/>
                  <a:pt x="1654255" y="780082"/>
                </a:cubicBezTo>
                <a:cubicBezTo>
                  <a:pt x="1681001" y="716988"/>
                  <a:pt x="1712548" y="654581"/>
                  <a:pt x="1750953" y="613433"/>
                </a:cubicBezTo>
                <a:cubicBezTo>
                  <a:pt x="1792101" y="568170"/>
                  <a:pt x="1818847" y="553082"/>
                  <a:pt x="1824334" y="553082"/>
                </a:cubicBezTo>
                <a:cubicBezTo>
                  <a:pt x="1830506" y="553082"/>
                  <a:pt x="1811303" y="579143"/>
                  <a:pt x="1792787" y="610004"/>
                </a:cubicBezTo>
                <a:cubicBezTo>
                  <a:pt x="1774270" y="638807"/>
                  <a:pt x="1751639" y="675840"/>
                  <a:pt x="1742038" y="700529"/>
                </a:cubicBezTo>
                <a:cubicBezTo>
                  <a:pt x="1735179" y="717674"/>
                  <a:pt x="1729693" y="739620"/>
                  <a:pt x="1729693" y="751278"/>
                </a:cubicBezTo>
                <a:cubicBezTo>
                  <a:pt x="1729693" y="769109"/>
                  <a:pt x="1734494" y="778710"/>
                  <a:pt x="1744781" y="788997"/>
                </a:cubicBezTo>
                <a:cubicBezTo>
                  <a:pt x="1755753" y="799970"/>
                  <a:pt x="1765355" y="797913"/>
                  <a:pt x="1772213" y="784883"/>
                </a:cubicBezTo>
                <a:cubicBezTo>
                  <a:pt x="1801016" y="721103"/>
                  <a:pt x="1833935" y="655952"/>
                  <a:pt x="1887427" y="602460"/>
                </a:cubicBezTo>
                <a:cubicBezTo>
                  <a:pt x="1927889" y="561998"/>
                  <a:pt x="1942291" y="555140"/>
                  <a:pt x="1947777" y="555140"/>
                </a:cubicBezTo>
                <a:cubicBezTo>
                  <a:pt x="1953264" y="555140"/>
                  <a:pt x="1936805" y="575714"/>
                  <a:pt x="1921717" y="598345"/>
                </a:cubicBezTo>
                <a:cubicBezTo>
                  <a:pt x="1905944" y="623034"/>
                  <a:pt x="1883312" y="660067"/>
                  <a:pt x="1872339" y="683384"/>
                </a:cubicBezTo>
                <a:cubicBezTo>
                  <a:pt x="1864796" y="700529"/>
                  <a:pt x="1862052" y="715617"/>
                  <a:pt x="1862052" y="727961"/>
                </a:cubicBezTo>
                <a:cubicBezTo>
                  <a:pt x="1862052" y="764994"/>
                  <a:pt x="1887427" y="790369"/>
                  <a:pt x="1934061" y="790369"/>
                </a:cubicBezTo>
                <a:cubicBezTo>
                  <a:pt x="1965951" y="790369"/>
                  <a:pt x="2001313" y="771081"/>
                  <a:pt x="2025101" y="744656"/>
                </a:cubicBezTo>
                <a:lnTo>
                  <a:pt x="2032579" y="733713"/>
                </a:lnTo>
                <a:lnTo>
                  <a:pt x="2040008" y="749027"/>
                </a:lnTo>
                <a:cubicBezTo>
                  <a:pt x="2055860" y="774617"/>
                  <a:pt x="2084471" y="790798"/>
                  <a:pt x="2124333" y="790369"/>
                </a:cubicBezTo>
                <a:cubicBezTo>
                  <a:pt x="2157766" y="789940"/>
                  <a:pt x="2191734" y="777189"/>
                  <a:pt x="2219541" y="757472"/>
                </a:cubicBezTo>
                <a:lnTo>
                  <a:pt x="2220838" y="756442"/>
                </a:lnTo>
                <a:lnTo>
                  <a:pt x="2220971" y="757965"/>
                </a:lnTo>
                <a:cubicBezTo>
                  <a:pt x="2222964" y="768638"/>
                  <a:pt x="2227851" y="776996"/>
                  <a:pt x="2235052" y="784197"/>
                </a:cubicBezTo>
                <a:cubicBezTo>
                  <a:pt x="2246024" y="795170"/>
                  <a:pt x="2254940" y="791055"/>
                  <a:pt x="2259740" y="780082"/>
                </a:cubicBezTo>
                <a:cubicBezTo>
                  <a:pt x="2287858" y="718360"/>
                  <a:pt x="2318719" y="651152"/>
                  <a:pt x="2356438" y="611375"/>
                </a:cubicBezTo>
                <a:cubicBezTo>
                  <a:pt x="2394157" y="568856"/>
                  <a:pt x="2427761" y="549653"/>
                  <a:pt x="2433934" y="549653"/>
                </a:cubicBezTo>
                <a:cubicBezTo>
                  <a:pt x="2438734" y="549653"/>
                  <a:pt x="2427761" y="567484"/>
                  <a:pt x="2413360" y="590115"/>
                </a:cubicBezTo>
                <a:cubicBezTo>
                  <a:pt x="2386613" y="632635"/>
                  <a:pt x="2355067" y="695729"/>
                  <a:pt x="2355067" y="732762"/>
                </a:cubicBezTo>
                <a:cubicBezTo>
                  <a:pt x="2355067" y="768423"/>
                  <a:pt x="2374955" y="791741"/>
                  <a:pt x="2420903" y="791741"/>
                </a:cubicBezTo>
                <a:cubicBezTo>
                  <a:pt x="2451764" y="791741"/>
                  <a:pt x="2487640" y="771295"/>
                  <a:pt x="2511750" y="745160"/>
                </a:cubicBezTo>
                <a:lnTo>
                  <a:pt x="2513522" y="742672"/>
                </a:lnTo>
                <a:lnTo>
                  <a:pt x="2514107" y="744838"/>
                </a:lnTo>
                <a:cubicBezTo>
                  <a:pt x="2524683" y="773095"/>
                  <a:pt x="2549243" y="789683"/>
                  <a:pt x="2576504" y="789683"/>
                </a:cubicBezTo>
                <a:cubicBezTo>
                  <a:pt x="2605307" y="789683"/>
                  <a:pt x="2631196" y="774939"/>
                  <a:pt x="2651084" y="757622"/>
                </a:cubicBezTo>
                <a:lnTo>
                  <a:pt x="2657727" y="750597"/>
                </a:lnTo>
                <a:lnTo>
                  <a:pt x="2661248" y="758960"/>
                </a:lnTo>
                <a:cubicBezTo>
                  <a:pt x="2671233" y="777478"/>
                  <a:pt x="2689289" y="788997"/>
                  <a:pt x="2714578" y="788997"/>
                </a:cubicBezTo>
                <a:cubicBezTo>
                  <a:pt x="2742010" y="788997"/>
                  <a:pt x="2772871" y="767738"/>
                  <a:pt x="2792759" y="748535"/>
                </a:cubicBezTo>
                <a:cubicBezTo>
                  <a:pt x="2798246" y="773910"/>
                  <a:pt x="2818134" y="791741"/>
                  <a:pt x="2852424" y="791741"/>
                </a:cubicBezTo>
                <a:cubicBezTo>
                  <a:pt x="2873341" y="791741"/>
                  <a:pt x="2894772" y="782654"/>
                  <a:pt x="2913203" y="768852"/>
                </a:cubicBezTo>
                <a:lnTo>
                  <a:pt x="2934881" y="748273"/>
                </a:lnTo>
                <a:lnTo>
                  <a:pt x="2939608" y="757972"/>
                </a:lnTo>
                <a:cubicBezTo>
                  <a:pt x="2952045" y="778164"/>
                  <a:pt x="2972887" y="789683"/>
                  <a:pt x="2995604" y="789683"/>
                </a:cubicBezTo>
                <a:cubicBezTo>
                  <a:pt x="3017207" y="789683"/>
                  <a:pt x="3037170" y="781389"/>
                  <a:pt x="3054192" y="769937"/>
                </a:cubicBezTo>
                <a:lnTo>
                  <a:pt x="3069269" y="758327"/>
                </a:lnTo>
                <a:lnTo>
                  <a:pt x="3078214" y="773395"/>
                </a:lnTo>
                <a:cubicBezTo>
                  <a:pt x="3088072" y="783682"/>
                  <a:pt x="3103160" y="789683"/>
                  <a:pt x="3124077" y="789683"/>
                </a:cubicBezTo>
                <a:cubicBezTo>
                  <a:pt x="3154424" y="789683"/>
                  <a:pt x="3188628" y="773481"/>
                  <a:pt x="3212513" y="747153"/>
                </a:cubicBezTo>
                <a:lnTo>
                  <a:pt x="3218264" y="738643"/>
                </a:lnTo>
                <a:lnTo>
                  <a:pt x="3226566" y="754707"/>
                </a:lnTo>
                <a:cubicBezTo>
                  <a:pt x="3245768" y="780082"/>
                  <a:pt x="3271143" y="789683"/>
                  <a:pt x="3293774" y="789683"/>
                </a:cubicBezTo>
                <a:cubicBezTo>
                  <a:pt x="3304061" y="789683"/>
                  <a:pt x="3312291" y="787626"/>
                  <a:pt x="3318463" y="785568"/>
                </a:cubicBezTo>
                <a:cubicBezTo>
                  <a:pt x="3370584" y="767738"/>
                  <a:pt x="3414475" y="700529"/>
                  <a:pt x="3428877" y="643608"/>
                </a:cubicBezTo>
                <a:cubicBezTo>
                  <a:pt x="3436421" y="642236"/>
                  <a:pt x="3441907" y="639493"/>
                  <a:pt x="3446708" y="634007"/>
                </a:cubicBezTo>
                <a:cubicBezTo>
                  <a:pt x="3452194" y="627149"/>
                  <a:pt x="3450823" y="620976"/>
                  <a:pt x="3432992" y="620976"/>
                </a:cubicBezTo>
                <a:cubicBezTo>
                  <a:pt x="3439164" y="562683"/>
                  <a:pt x="3419962" y="557883"/>
                  <a:pt x="3400759" y="535251"/>
                </a:cubicBezTo>
                <a:cubicBezTo>
                  <a:pt x="3387729" y="517421"/>
                  <a:pt x="3375384" y="509877"/>
                  <a:pt x="3355496" y="509877"/>
                </a:cubicBezTo>
                <a:cubicBezTo>
                  <a:pt x="3310234" y="509877"/>
                  <a:pt x="3267028" y="544167"/>
                  <a:pt x="3236167" y="599031"/>
                </a:cubicBezTo>
                <a:cubicBezTo>
                  <a:pt x="3227252" y="615147"/>
                  <a:pt x="3220051" y="631606"/>
                  <a:pt x="3215079" y="647808"/>
                </a:cubicBezTo>
                <a:lnTo>
                  <a:pt x="3209850" y="679818"/>
                </a:lnTo>
                <a:lnTo>
                  <a:pt x="3196997" y="703808"/>
                </a:lnTo>
                <a:cubicBezTo>
                  <a:pt x="3176712" y="736405"/>
                  <a:pt x="3151509" y="762251"/>
                  <a:pt x="3130935" y="762251"/>
                </a:cubicBezTo>
                <a:cubicBezTo>
                  <a:pt x="3123391" y="762251"/>
                  <a:pt x="3120648" y="756079"/>
                  <a:pt x="3120648" y="745106"/>
                </a:cubicBezTo>
                <a:cubicBezTo>
                  <a:pt x="3120648" y="734133"/>
                  <a:pt x="3124077" y="719732"/>
                  <a:pt x="3130249" y="703958"/>
                </a:cubicBezTo>
                <a:cubicBezTo>
                  <a:pt x="3141908" y="676526"/>
                  <a:pt x="3173455" y="625091"/>
                  <a:pt x="3186485" y="595602"/>
                </a:cubicBezTo>
                <a:cubicBezTo>
                  <a:pt x="3204316" y="561312"/>
                  <a:pt x="3198829" y="531822"/>
                  <a:pt x="3185799" y="518106"/>
                </a:cubicBezTo>
                <a:cubicBezTo>
                  <a:pt x="3176884" y="507819"/>
                  <a:pt x="3168654" y="509191"/>
                  <a:pt x="3158367" y="522907"/>
                </a:cubicBezTo>
                <a:cubicBezTo>
                  <a:pt x="3132992" y="558569"/>
                  <a:pt x="3089101" y="638121"/>
                  <a:pt x="3071956" y="686127"/>
                </a:cubicBezTo>
                <a:lnTo>
                  <a:pt x="3066738" y="706781"/>
                </a:lnTo>
                <a:lnTo>
                  <a:pt x="3056664" y="721531"/>
                </a:lnTo>
                <a:cubicBezTo>
                  <a:pt x="3038006" y="746746"/>
                  <a:pt x="3017807" y="763623"/>
                  <a:pt x="3001090" y="763623"/>
                </a:cubicBezTo>
                <a:cubicBezTo>
                  <a:pt x="2989432" y="763623"/>
                  <a:pt x="2982574" y="749221"/>
                  <a:pt x="2982574" y="728647"/>
                </a:cubicBezTo>
                <a:cubicBezTo>
                  <a:pt x="2982574" y="713559"/>
                  <a:pt x="2986688" y="695729"/>
                  <a:pt x="2994918" y="677212"/>
                </a:cubicBezTo>
                <a:cubicBezTo>
                  <a:pt x="3018921" y="625091"/>
                  <a:pt x="3058012" y="557197"/>
                  <a:pt x="3084072" y="512620"/>
                </a:cubicBezTo>
                <a:cubicBezTo>
                  <a:pt x="3099159" y="510563"/>
                  <a:pt x="3116990" y="509191"/>
                  <a:pt x="3129335" y="510563"/>
                </a:cubicBezTo>
                <a:cubicBezTo>
                  <a:pt x="3145794" y="512620"/>
                  <a:pt x="3150595" y="504390"/>
                  <a:pt x="3143737" y="492046"/>
                </a:cubicBezTo>
                <a:cubicBezTo>
                  <a:pt x="3138936" y="483816"/>
                  <a:pt x="3127277" y="472844"/>
                  <a:pt x="3106017" y="470100"/>
                </a:cubicBezTo>
                <a:cubicBezTo>
                  <a:pt x="3114247" y="450898"/>
                  <a:pt x="3116990" y="435125"/>
                  <a:pt x="3116990" y="422780"/>
                </a:cubicBezTo>
                <a:cubicBezTo>
                  <a:pt x="3116990" y="414551"/>
                  <a:pt x="3114247" y="402892"/>
                  <a:pt x="3109447" y="394662"/>
                </a:cubicBezTo>
                <a:cubicBezTo>
                  <a:pt x="3101903" y="381632"/>
                  <a:pt x="3093673" y="380946"/>
                  <a:pt x="3083386" y="396034"/>
                </a:cubicBezTo>
                <a:cubicBezTo>
                  <a:pt x="3067613" y="418665"/>
                  <a:pt x="3053211" y="441297"/>
                  <a:pt x="3031951" y="478330"/>
                </a:cubicBezTo>
                <a:cubicBezTo>
                  <a:pt x="3016864" y="479702"/>
                  <a:pt x="2998347" y="480387"/>
                  <a:pt x="2982574" y="479702"/>
                </a:cubicBezTo>
                <a:cubicBezTo>
                  <a:pt x="2966800" y="479016"/>
                  <a:pt x="2959942" y="485874"/>
                  <a:pt x="2969543" y="500276"/>
                </a:cubicBezTo>
                <a:cubicBezTo>
                  <a:pt x="2975030" y="508505"/>
                  <a:pt x="2987374" y="516049"/>
                  <a:pt x="3008634" y="518792"/>
                </a:cubicBezTo>
                <a:cubicBezTo>
                  <a:pt x="2981202" y="568170"/>
                  <a:pt x="2955142" y="622348"/>
                  <a:pt x="2941425" y="655952"/>
                </a:cubicBezTo>
                <a:lnTo>
                  <a:pt x="2932209" y="683527"/>
                </a:lnTo>
                <a:lnTo>
                  <a:pt x="2919322" y="706155"/>
                </a:lnTo>
                <a:cubicBezTo>
                  <a:pt x="2898973" y="738077"/>
                  <a:pt x="2875055" y="764309"/>
                  <a:pt x="2856539" y="764309"/>
                </a:cubicBezTo>
                <a:cubicBezTo>
                  <a:pt x="2849681" y="764309"/>
                  <a:pt x="2846937" y="758136"/>
                  <a:pt x="2846937" y="747849"/>
                </a:cubicBezTo>
                <a:cubicBezTo>
                  <a:pt x="2846937" y="701901"/>
                  <a:pt x="2904545" y="627149"/>
                  <a:pt x="2922375" y="589430"/>
                </a:cubicBezTo>
                <a:cubicBezTo>
                  <a:pt x="2940206" y="553768"/>
                  <a:pt x="2934034" y="523593"/>
                  <a:pt x="2922375" y="509877"/>
                </a:cubicBezTo>
                <a:cubicBezTo>
                  <a:pt x="2914146" y="500276"/>
                  <a:pt x="2902487" y="500961"/>
                  <a:pt x="2894258" y="514677"/>
                </a:cubicBezTo>
                <a:lnTo>
                  <a:pt x="2881227" y="535937"/>
                </a:lnTo>
                <a:cubicBezTo>
                  <a:pt x="2875055" y="518106"/>
                  <a:pt x="2859968" y="505762"/>
                  <a:pt x="2835279" y="505762"/>
                </a:cubicBezTo>
                <a:cubicBezTo>
                  <a:pt x="2800303" y="505762"/>
                  <a:pt x="2744067" y="537995"/>
                  <a:pt x="2689204" y="616862"/>
                </a:cubicBezTo>
                <a:cubicBezTo>
                  <a:pt x="2676859" y="634007"/>
                  <a:pt x="2667601" y="652180"/>
                  <a:pt x="2661429" y="669754"/>
                </a:cubicBezTo>
                <a:lnTo>
                  <a:pt x="2654978" y="693634"/>
                </a:lnTo>
                <a:lnTo>
                  <a:pt x="2648534" y="705469"/>
                </a:lnTo>
                <a:cubicBezTo>
                  <a:pt x="2627124" y="739320"/>
                  <a:pt x="2602050" y="763623"/>
                  <a:pt x="2581990" y="763623"/>
                </a:cubicBezTo>
                <a:cubicBezTo>
                  <a:pt x="2570332" y="763623"/>
                  <a:pt x="2563474" y="749221"/>
                  <a:pt x="2563474" y="728647"/>
                </a:cubicBezTo>
                <a:cubicBezTo>
                  <a:pt x="2563474" y="713559"/>
                  <a:pt x="2567588" y="695729"/>
                  <a:pt x="2575818" y="677212"/>
                </a:cubicBezTo>
                <a:cubicBezTo>
                  <a:pt x="2599821" y="625091"/>
                  <a:pt x="2638912" y="557197"/>
                  <a:pt x="2664972" y="512620"/>
                </a:cubicBezTo>
                <a:cubicBezTo>
                  <a:pt x="2680060" y="510563"/>
                  <a:pt x="2697890" y="509191"/>
                  <a:pt x="2710235" y="510563"/>
                </a:cubicBezTo>
                <a:cubicBezTo>
                  <a:pt x="2726694" y="512620"/>
                  <a:pt x="2731495" y="504390"/>
                  <a:pt x="2724637" y="492046"/>
                </a:cubicBezTo>
                <a:cubicBezTo>
                  <a:pt x="2719836" y="483816"/>
                  <a:pt x="2708177" y="472844"/>
                  <a:pt x="2686917" y="470100"/>
                </a:cubicBezTo>
                <a:cubicBezTo>
                  <a:pt x="2695147" y="450898"/>
                  <a:pt x="2697890" y="435125"/>
                  <a:pt x="2697890" y="422780"/>
                </a:cubicBezTo>
                <a:cubicBezTo>
                  <a:pt x="2697890" y="414551"/>
                  <a:pt x="2695147" y="402892"/>
                  <a:pt x="2690347" y="394662"/>
                </a:cubicBezTo>
                <a:cubicBezTo>
                  <a:pt x="2682803" y="381632"/>
                  <a:pt x="2674573" y="380946"/>
                  <a:pt x="2664286" y="396034"/>
                </a:cubicBezTo>
                <a:cubicBezTo>
                  <a:pt x="2648513" y="418665"/>
                  <a:pt x="2634111" y="441297"/>
                  <a:pt x="2612851" y="478330"/>
                </a:cubicBezTo>
                <a:cubicBezTo>
                  <a:pt x="2597763" y="479702"/>
                  <a:pt x="2579247" y="480387"/>
                  <a:pt x="2563474" y="479702"/>
                </a:cubicBezTo>
                <a:cubicBezTo>
                  <a:pt x="2547700" y="479016"/>
                  <a:pt x="2540842" y="485874"/>
                  <a:pt x="2550443" y="500276"/>
                </a:cubicBezTo>
                <a:cubicBezTo>
                  <a:pt x="2555930" y="508505"/>
                  <a:pt x="2568274" y="516049"/>
                  <a:pt x="2589534" y="518792"/>
                </a:cubicBezTo>
                <a:cubicBezTo>
                  <a:pt x="2562102" y="568170"/>
                  <a:pt x="2536042" y="622348"/>
                  <a:pt x="2522325" y="655952"/>
                </a:cubicBezTo>
                <a:lnTo>
                  <a:pt x="2519521" y="664343"/>
                </a:lnTo>
                <a:lnTo>
                  <a:pt x="2517676" y="665136"/>
                </a:lnTo>
                <a:cubicBezTo>
                  <a:pt x="2515715" y="666754"/>
                  <a:pt x="2513829" y="669154"/>
                  <a:pt x="2512115" y="672411"/>
                </a:cubicBezTo>
                <a:cubicBezTo>
                  <a:pt x="2487426" y="718360"/>
                  <a:pt x="2451764" y="762937"/>
                  <a:pt x="2428447" y="762937"/>
                </a:cubicBezTo>
                <a:cubicBezTo>
                  <a:pt x="2419532" y="762937"/>
                  <a:pt x="2414731" y="754022"/>
                  <a:pt x="2414731" y="739620"/>
                </a:cubicBezTo>
                <a:cubicBezTo>
                  <a:pt x="2414731" y="714245"/>
                  <a:pt x="2438048" y="668982"/>
                  <a:pt x="2459994" y="634007"/>
                </a:cubicBezTo>
                <a:cubicBezTo>
                  <a:pt x="2481940" y="595602"/>
                  <a:pt x="2494284" y="573656"/>
                  <a:pt x="2494284" y="558569"/>
                </a:cubicBezTo>
                <a:cubicBezTo>
                  <a:pt x="2494284" y="532508"/>
                  <a:pt x="2475767" y="508505"/>
                  <a:pt x="2455879" y="508505"/>
                </a:cubicBezTo>
                <a:cubicBezTo>
                  <a:pt x="2431190" y="508505"/>
                  <a:pt x="2398272" y="531137"/>
                  <a:pt x="2368782" y="558569"/>
                </a:cubicBezTo>
                <a:cubicBezTo>
                  <a:pt x="2369468" y="554454"/>
                  <a:pt x="2369468" y="549653"/>
                  <a:pt x="2369468" y="544853"/>
                </a:cubicBezTo>
                <a:cubicBezTo>
                  <a:pt x="2369468" y="533880"/>
                  <a:pt x="2366725" y="522907"/>
                  <a:pt x="2360553" y="512620"/>
                </a:cubicBezTo>
                <a:cubicBezTo>
                  <a:pt x="2353695" y="500276"/>
                  <a:pt x="2343408" y="499590"/>
                  <a:pt x="2334493" y="512620"/>
                </a:cubicBezTo>
                <a:cubicBezTo>
                  <a:pt x="2302603" y="560455"/>
                  <a:pt x="2264927" y="626420"/>
                  <a:pt x="2242585" y="672615"/>
                </a:cubicBezTo>
                <a:lnTo>
                  <a:pt x="2235542" y="687910"/>
                </a:lnTo>
                <a:lnTo>
                  <a:pt x="2224899" y="702179"/>
                </a:lnTo>
                <a:cubicBezTo>
                  <a:pt x="2197671" y="734391"/>
                  <a:pt x="2162052" y="762937"/>
                  <a:pt x="2122961" y="762937"/>
                </a:cubicBezTo>
                <a:cubicBezTo>
                  <a:pt x="2102387" y="762937"/>
                  <a:pt x="2090043" y="741677"/>
                  <a:pt x="2090043" y="711502"/>
                </a:cubicBezTo>
                <a:cubicBezTo>
                  <a:pt x="2090043" y="699158"/>
                  <a:pt x="2092100" y="684756"/>
                  <a:pt x="2096215" y="671040"/>
                </a:cubicBezTo>
                <a:cubicBezTo>
                  <a:pt x="2111989" y="681327"/>
                  <a:pt x="2128448" y="686127"/>
                  <a:pt x="2144907" y="686127"/>
                </a:cubicBezTo>
                <a:cubicBezTo>
                  <a:pt x="2205257" y="686127"/>
                  <a:pt x="2251206" y="614118"/>
                  <a:pt x="2251206" y="572970"/>
                </a:cubicBezTo>
                <a:cubicBezTo>
                  <a:pt x="2251206" y="564055"/>
                  <a:pt x="2248463" y="553768"/>
                  <a:pt x="2244348" y="547596"/>
                </a:cubicBezTo>
                <a:cubicBezTo>
                  <a:pt x="2234747" y="533880"/>
                  <a:pt x="2221031" y="522907"/>
                  <a:pt x="2201828" y="511934"/>
                </a:cubicBezTo>
                <a:cubicBezTo>
                  <a:pt x="2194970" y="507819"/>
                  <a:pt x="2187427" y="506448"/>
                  <a:pt x="2177825" y="506448"/>
                </a:cubicBezTo>
                <a:cubicBezTo>
                  <a:pt x="2138049" y="506448"/>
                  <a:pt x="2082499" y="542795"/>
                  <a:pt x="2046838" y="615490"/>
                </a:cubicBezTo>
                <a:cubicBezTo>
                  <a:pt x="2039637" y="629206"/>
                  <a:pt x="2034322" y="642750"/>
                  <a:pt x="2030807" y="655952"/>
                </a:cubicBezTo>
                <a:lnTo>
                  <a:pt x="2029359" y="666585"/>
                </a:lnTo>
                <a:lnTo>
                  <a:pt x="2025273" y="671726"/>
                </a:lnTo>
                <a:cubicBezTo>
                  <a:pt x="1999898" y="713559"/>
                  <a:pt x="1966294" y="761565"/>
                  <a:pt x="1945034" y="761565"/>
                </a:cubicBezTo>
                <a:cubicBezTo>
                  <a:pt x="1934061" y="761565"/>
                  <a:pt x="1927203" y="750593"/>
                  <a:pt x="1927203" y="734819"/>
                </a:cubicBezTo>
                <a:cubicBezTo>
                  <a:pt x="1927203" y="710816"/>
                  <a:pt x="1945034" y="680641"/>
                  <a:pt x="1964237" y="651152"/>
                </a:cubicBezTo>
                <a:cubicBezTo>
                  <a:pt x="1992354" y="607946"/>
                  <a:pt x="2006756" y="576399"/>
                  <a:pt x="2006756" y="553082"/>
                </a:cubicBezTo>
                <a:cubicBezTo>
                  <a:pt x="2006756" y="530451"/>
                  <a:pt x="1995783" y="511934"/>
                  <a:pt x="1975895" y="511248"/>
                </a:cubicBezTo>
                <a:cubicBezTo>
                  <a:pt x="1953949" y="510563"/>
                  <a:pt x="1917602" y="533880"/>
                  <a:pt x="1886741" y="561312"/>
                </a:cubicBezTo>
                <a:cubicBezTo>
                  <a:pt x="1886741" y="532508"/>
                  <a:pt x="1872339" y="507819"/>
                  <a:pt x="1850394" y="507819"/>
                </a:cubicBezTo>
                <a:cubicBezTo>
                  <a:pt x="1828448" y="507819"/>
                  <a:pt x="1790044" y="533880"/>
                  <a:pt x="1760554" y="562683"/>
                </a:cubicBezTo>
                <a:cubicBezTo>
                  <a:pt x="1761926" y="555825"/>
                  <a:pt x="1762612" y="549653"/>
                  <a:pt x="1762612" y="544167"/>
                </a:cubicBezTo>
                <a:cubicBezTo>
                  <a:pt x="1762612" y="533194"/>
                  <a:pt x="1759183" y="521535"/>
                  <a:pt x="1753010" y="511248"/>
                </a:cubicBezTo>
                <a:cubicBezTo>
                  <a:pt x="1746152" y="498904"/>
                  <a:pt x="1735865" y="498218"/>
                  <a:pt x="1726950" y="511248"/>
                </a:cubicBezTo>
                <a:cubicBezTo>
                  <a:pt x="1700804" y="551111"/>
                  <a:pt x="1671711" y="603296"/>
                  <a:pt x="1650052" y="646875"/>
                </a:cubicBezTo>
                <a:lnTo>
                  <a:pt x="1638195" y="671483"/>
                </a:lnTo>
                <a:lnTo>
                  <a:pt x="1615299" y="702179"/>
                </a:lnTo>
                <a:cubicBezTo>
                  <a:pt x="1588071" y="734391"/>
                  <a:pt x="1552452" y="762937"/>
                  <a:pt x="1513361" y="762937"/>
                </a:cubicBezTo>
                <a:cubicBezTo>
                  <a:pt x="1492787" y="762937"/>
                  <a:pt x="1480443" y="741677"/>
                  <a:pt x="1480443" y="711502"/>
                </a:cubicBezTo>
                <a:cubicBezTo>
                  <a:pt x="1480443" y="699158"/>
                  <a:pt x="1482500" y="684756"/>
                  <a:pt x="1486615" y="671040"/>
                </a:cubicBezTo>
                <a:cubicBezTo>
                  <a:pt x="1502389" y="681327"/>
                  <a:pt x="1518848" y="686127"/>
                  <a:pt x="1535307" y="686127"/>
                </a:cubicBezTo>
                <a:cubicBezTo>
                  <a:pt x="1595657" y="686127"/>
                  <a:pt x="1641606" y="614118"/>
                  <a:pt x="1641606" y="572970"/>
                </a:cubicBezTo>
                <a:cubicBezTo>
                  <a:pt x="1641606" y="564055"/>
                  <a:pt x="1638863" y="553768"/>
                  <a:pt x="1634748" y="547596"/>
                </a:cubicBezTo>
                <a:cubicBezTo>
                  <a:pt x="1625147" y="533880"/>
                  <a:pt x="1611431" y="522907"/>
                  <a:pt x="1592228" y="511934"/>
                </a:cubicBezTo>
                <a:cubicBezTo>
                  <a:pt x="1585370" y="507819"/>
                  <a:pt x="1577827" y="506448"/>
                  <a:pt x="1568225" y="506448"/>
                </a:cubicBezTo>
                <a:cubicBezTo>
                  <a:pt x="1528449" y="506448"/>
                  <a:pt x="1472899" y="542795"/>
                  <a:pt x="1437237" y="615490"/>
                </a:cubicBezTo>
                <a:cubicBezTo>
                  <a:pt x="1430037" y="629206"/>
                  <a:pt x="1424722" y="642750"/>
                  <a:pt x="1421207" y="655952"/>
                </a:cubicBezTo>
                <a:lnTo>
                  <a:pt x="1420049" y="664456"/>
                </a:lnTo>
                <a:lnTo>
                  <a:pt x="1418645" y="666239"/>
                </a:lnTo>
                <a:cubicBezTo>
                  <a:pt x="1392584" y="715617"/>
                  <a:pt x="1352808" y="761565"/>
                  <a:pt x="1321261" y="761565"/>
                </a:cubicBezTo>
                <a:cubicBezTo>
                  <a:pt x="1312346" y="761565"/>
                  <a:pt x="1308231" y="749907"/>
                  <a:pt x="1308231" y="733448"/>
                </a:cubicBezTo>
                <a:cubicBezTo>
                  <a:pt x="1308231" y="709445"/>
                  <a:pt x="1317146" y="678584"/>
                  <a:pt x="1330862" y="643608"/>
                </a:cubicBezTo>
                <a:cubicBezTo>
                  <a:pt x="1391213" y="603146"/>
                  <a:pt x="1465965" y="522221"/>
                  <a:pt x="1487225" y="440611"/>
                </a:cubicBezTo>
                <a:cubicBezTo>
                  <a:pt x="1490654" y="428952"/>
                  <a:pt x="1491339" y="421409"/>
                  <a:pt x="1491339" y="411807"/>
                </a:cubicBezTo>
                <a:cubicBezTo>
                  <a:pt x="1491339" y="393977"/>
                  <a:pt x="1483796" y="374774"/>
                  <a:pt x="1468708" y="361744"/>
                </a:cubicBezTo>
                <a:cubicBezTo>
                  <a:pt x="1462193" y="355572"/>
                  <a:pt x="1455849" y="353514"/>
                  <a:pt x="1449506" y="354629"/>
                </a:cubicBezTo>
                <a:close/>
                <a:moveTo>
                  <a:pt x="4616092" y="353171"/>
                </a:moveTo>
                <a:cubicBezTo>
                  <a:pt x="4611806" y="352314"/>
                  <a:pt x="4607005" y="354886"/>
                  <a:pt x="4601519" y="362430"/>
                </a:cubicBezTo>
                <a:cubicBezTo>
                  <a:pt x="4559000" y="420037"/>
                  <a:pt x="4445842" y="625777"/>
                  <a:pt x="4412924" y="709445"/>
                </a:cubicBezTo>
                <a:cubicBezTo>
                  <a:pt x="4406066" y="727961"/>
                  <a:pt x="4406066" y="738934"/>
                  <a:pt x="4410867" y="751278"/>
                </a:cubicBezTo>
                <a:cubicBezTo>
                  <a:pt x="4413610" y="758822"/>
                  <a:pt x="4422525" y="771167"/>
                  <a:pt x="4429383" y="780768"/>
                </a:cubicBezTo>
                <a:cubicBezTo>
                  <a:pt x="4438984" y="794484"/>
                  <a:pt x="4447900" y="794484"/>
                  <a:pt x="4467788" y="789683"/>
                </a:cubicBezTo>
                <a:cubicBezTo>
                  <a:pt x="4506878" y="779396"/>
                  <a:pt x="4580259" y="762251"/>
                  <a:pt x="4612492" y="762937"/>
                </a:cubicBezTo>
                <a:cubicBezTo>
                  <a:pt x="4628265" y="762937"/>
                  <a:pt x="4629637" y="756079"/>
                  <a:pt x="4626208" y="747849"/>
                </a:cubicBezTo>
                <a:cubicBezTo>
                  <a:pt x="4617293" y="726590"/>
                  <a:pt x="4597404" y="712188"/>
                  <a:pt x="4559685" y="714931"/>
                </a:cubicBezTo>
                <a:cubicBezTo>
                  <a:pt x="4534996" y="716988"/>
                  <a:pt x="4502078" y="721789"/>
                  <a:pt x="4468474" y="730019"/>
                </a:cubicBezTo>
                <a:cubicBezTo>
                  <a:pt x="4506193" y="649780"/>
                  <a:pt x="4550770" y="572970"/>
                  <a:pt x="4610434" y="463928"/>
                </a:cubicBezTo>
                <a:cubicBezTo>
                  <a:pt x="4627579" y="433753"/>
                  <a:pt x="4633752" y="409750"/>
                  <a:pt x="4633752" y="392605"/>
                </a:cubicBezTo>
                <a:cubicBezTo>
                  <a:pt x="4633752" y="381632"/>
                  <a:pt x="4631009" y="371345"/>
                  <a:pt x="4627579" y="364487"/>
                </a:cubicBezTo>
                <a:cubicBezTo>
                  <a:pt x="4624150" y="358315"/>
                  <a:pt x="4620378" y="354029"/>
                  <a:pt x="4616092" y="353171"/>
                </a:cubicBezTo>
                <a:close/>
                <a:moveTo>
                  <a:pt x="5393637" y="351628"/>
                </a:moveTo>
                <a:cubicBezTo>
                  <a:pt x="5389179" y="352486"/>
                  <a:pt x="5384893" y="356258"/>
                  <a:pt x="5380435" y="363801"/>
                </a:cubicBezTo>
                <a:cubicBezTo>
                  <a:pt x="5328315" y="450212"/>
                  <a:pt x="5241218" y="613433"/>
                  <a:pt x="5205557" y="705330"/>
                </a:cubicBezTo>
                <a:cubicBezTo>
                  <a:pt x="5200070" y="719732"/>
                  <a:pt x="5196641" y="736191"/>
                  <a:pt x="5196641" y="746478"/>
                </a:cubicBezTo>
                <a:cubicBezTo>
                  <a:pt x="5196641" y="762251"/>
                  <a:pt x="5202813" y="775967"/>
                  <a:pt x="5209671" y="784883"/>
                </a:cubicBezTo>
                <a:cubicBezTo>
                  <a:pt x="5219272" y="795170"/>
                  <a:pt x="5229559" y="794484"/>
                  <a:pt x="5234360" y="780768"/>
                </a:cubicBezTo>
                <a:cubicBezTo>
                  <a:pt x="5264535" y="696414"/>
                  <a:pt x="5313227" y="601774"/>
                  <a:pt x="5361918" y="518106"/>
                </a:cubicBezTo>
                <a:cubicBezTo>
                  <a:pt x="5355747" y="576399"/>
                  <a:pt x="5353003" y="633321"/>
                  <a:pt x="5353003" y="673097"/>
                </a:cubicBezTo>
                <a:cubicBezTo>
                  <a:pt x="5353003" y="689556"/>
                  <a:pt x="5353689" y="703272"/>
                  <a:pt x="5355061" y="723161"/>
                </a:cubicBezTo>
                <a:cubicBezTo>
                  <a:pt x="5357803" y="758136"/>
                  <a:pt x="5368777" y="775967"/>
                  <a:pt x="5391407" y="787626"/>
                </a:cubicBezTo>
                <a:cubicBezTo>
                  <a:pt x="5403066" y="793798"/>
                  <a:pt x="5410610" y="789683"/>
                  <a:pt x="5414725" y="781454"/>
                </a:cubicBezTo>
                <a:cubicBezTo>
                  <a:pt x="5456559" y="688871"/>
                  <a:pt x="5540913" y="527708"/>
                  <a:pt x="5579317" y="464614"/>
                </a:cubicBezTo>
                <a:cubicBezTo>
                  <a:pt x="5600577" y="430324"/>
                  <a:pt x="5604691" y="406321"/>
                  <a:pt x="5604691" y="389862"/>
                </a:cubicBezTo>
                <a:cubicBezTo>
                  <a:pt x="5604691" y="380261"/>
                  <a:pt x="5602634" y="371345"/>
                  <a:pt x="5598519" y="363116"/>
                </a:cubicBezTo>
                <a:cubicBezTo>
                  <a:pt x="5590975" y="350085"/>
                  <a:pt x="5582746" y="346656"/>
                  <a:pt x="5572459" y="361058"/>
                </a:cubicBezTo>
                <a:cubicBezTo>
                  <a:pt x="5527197" y="431696"/>
                  <a:pt x="5460673" y="551711"/>
                  <a:pt x="5414039" y="649780"/>
                </a:cubicBezTo>
                <a:cubicBezTo>
                  <a:pt x="5418839" y="570913"/>
                  <a:pt x="5425012" y="499590"/>
                  <a:pt x="5434613" y="444040"/>
                </a:cubicBezTo>
                <a:cubicBezTo>
                  <a:pt x="5436671" y="431696"/>
                  <a:pt x="5438042" y="420723"/>
                  <a:pt x="5438042" y="411122"/>
                </a:cubicBezTo>
                <a:cubicBezTo>
                  <a:pt x="5438042" y="386433"/>
                  <a:pt x="5428441" y="372031"/>
                  <a:pt x="5407867" y="356943"/>
                </a:cubicBezTo>
                <a:cubicBezTo>
                  <a:pt x="5402723" y="352829"/>
                  <a:pt x="5398095" y="350771"/>
                  <a:pt x="5393637" y="351628"/>
                </a:cubicBezTo>
                <a:close/>
                <a:moveTo>
                  <a:pt x="668370" y="347342"/>
                </a:moveTo>
                <a:cubicBezTo>
                  <a:pt x="663484" y="346999"/>
                  <a:pt x="658169" y="350428"/>
                  <a:pt x="652682" y="358315"/>
                </a:cubicBezTo>
                <a:cubicBezTo>
                  <a:pt x="598504" y="435810"/>
                  <a:pt x="504550" y="610004"/>
                  <a:pt x="468888" y="703272"/>
                </a:cubicBezTo>
                <a:cubicBezTo>
                  <a:pt x="463402" y="719732"/>
                  <a:pt x="460658" y="736191"/>
                  <a:pt x="460658" y="745792"/>
                </a:cubicBezTo>
                <a:cubicBezTo>
                  <a:pt x="460658" y="762937"/>
                  <a:pt x="466145" y="775281"/>
                  <a:pt x="473003" y="782139"/>
                </a:cubicBezTo>
                <a:cubicBezTo>
                  <a:pt x="483975" y="794484"/>
                  <a:pt x="490833" y="792426"/>
                  <a:pt x="496320" y="779396"/>
                </a:cubicBezTo>
                <a:cubicBezTo>
                  <a:pt x="543640" y="673783"/>
                  <a:pt x="619764" y="540052"/>
                  <a:pt x="661598" y="465986"/>
                </a:cubicBezTo>
                <a:cubicBezTo>
                  <a:pt x="679428" y="433753"/>
                  <a:pt x="687658" y="404949"/>
                  <a:pt x="687658" y="386433"/>
                </a:cubicBezTo>
                <a:cubicBezTo>
                  <a:pt x="687658" y="375460"/>
                  <a:pt x="684915" y="365859"/>
                  <a:pt x="681486" y="359001"/>
                </a:cubicBezTo>
                <a:cubicBezTo>
                  <a:pt x="677714" y="351800"/>
                  <a:pt x="673256" y="347685"/>
                  <a:pt x="668370" y="347342"/>
                </a:cubicBezTo>
                <a:close/>
                <a:moveTo>
                  <a:pt x="5190593" y="346142"/>
                </a:moveTo>
                <a:cubicBezTo>
                  <a:pt x="5184849" y="345799"/>
                  <a:pt x="5178505" y="348714"/>
                  <a:pt x="5170962" y="354886"/>
                </a:cubicBezTo>
                <a:cubicBezTo>
                  <a:pt x="5098953" y="415922"/>
                  <a:pt x="5004312" y="548282"/>
                  <a:pt x="4952877" y="638121"/>
                </a:cubicBezTo>
                <a:cubicBezTo>
                  <a:pt x="4943276" y="637436"/>
                  <a:pt x="4937790" y="636750"/>
                  <a:pt x="4928189" y="635378"/>
                </a:cubicBezTo>
                <a:cubicBezTo>
                  <a:pt x="4910358" y="632635"/>
                  <a:pt x="4907615" y="636750"/>
                  <a:pt x="4913101" y="649780"/>
                </a:cubicBezTo>
                <a:cubicBezTo>
                  <a:pt x="4915158" y="653895"/>
                  <a:pt x="4921331" y="663496"/>
                  <a:pt x="4933675" y="672411"/>
                </a:cubicBezTo>
                <a:cubicBezTo>
                  <a:pt x="4926131" y="686813"/>
                  <a:pt x="4921331" y="698472"/>
                  <a:pt x="4917216" y="708759"/>
                </a:cubicBezTo>
                <a:cubicBezTo>
                  <a:pt x="4908986" y="728647"/>
                  <a:pt x="4906243" y="744420"/>
                  <a:pt x="4906243" y="755393"/>
                </a:cubicBezTo>
                <a:cubicBezTo>
                  <a:pt x="4906243" y="766366"/>
                  <a:pt x="4910358" y="772538"/>
                  <a:pt x="4914473" y="780768"/>
                </a:cubicBezTo>
                <a:cubicBezTo>
                  <a:pt x="4919273" y="790369"/>
                  <a:pt x="4930932" y="793112"/>
                  <a:pt x="4939161" y="778710"/>
                </a:cubicBezTo>
                <a:cubicBezTo>
                  <a:pt x="4954935" y="750593"/>
                  <a:pt x="4970022" y="716303"/>
                  <a:pt x="4988539" y="684070"/>
                </a:cubicBezTo>
                <a:cubicBezTo>
                  <a:pt x="5007741" y="684756"/>
                  <a:pt x="5034488" y="682013"/>
                  <a:pt x="5061919" y="679269"/>
                </a:cubicBezTo>
                <a:lnTo>
                  <a:pt x="5109926" y="674469"/>
                </a:lnTo>
                <a:cubicBezTo>
                  <a:pt x="5107868" y="692300"/>
                  <a:pt x="5107868" y="708073"/>
                  <a:pt x="5107868" y="720417"/>
                </a:cubicBezTo>
                <a:cubicBezTo>
                  <a:pt x="5108554" y="760194"/>
                  <a:pt x="5121584" y="778025"/>
                  <a:pt x="5136672" y="785568"/>
                </a:cubicBezTo>
                <a:cubicBezTo>
                  <a:pt x="5149016" y="791055"/>
                  <a:pt x="5157932" y="788312"/>
                  <a:pt x="5157932" y="775967"/>
                </a:cubicBezTo>
                <a:cubicBezTo>
                  <a:pt x="5159303" y="742363"/>
                  <a:pt x="5162732" y="707387"/>
                  <a:pt x="5166847" y="673097"/>
                </a:cubicBezTo>
                <a:lnTo>
                  <a:pt x="5190850" y="677212"/>
                </a:lnTo>
                <a:cubicBezTo>
                  <a:pt x="5203194" y="679269"/>
                  <a:pt x="5207995" y="676526"/>
                  <a:pt x="5204566" y="665553"/>
                </a:cubicBezTo>
                <a:cubicBezTo>
                  <a:pt x="5199765" y="651152"/>
                  <a:pt x="5192907" y="638121"/>
                  <a:pt x="5174391" y="629892"/>
                </a:cubicBezTo>
                <a:cubicBezTo>
                  <a:pt x="5187421" y="557883"/>
                  <a:pt x="5206623" y="486560"/>
                  <a:pt x="5222397" y="437182"/>
                </a:cubicBezTo>
                <a:cubicBezTo>
                  <a:pt x="5226511" y="426895"/>
                  <a:pt x="5227883" y="417294"/>
                  <a:pt x="5227883" y="409064"/>
                </a:cubicBezTo>
                <a:cubicBezTo>
                  <a:pt x="5227883" y="400835"/>
                  <a:pt x="5225825" y="393291"/>
                  <a:pt x="5222397" y="385061"/>
                </a:cubicBezTo>
                <a:cubicBezTo>
                  <a:pt x="5217596" y="373403"/>
                  <a:pt x="5213481" y="365859"/>
                  <a:pt x="5206623" y="356943"/>
                </a:cubicBezTo>
                <a:cubicBezTo>
                  <a:pt x="5201480" y="350085"/>
                  <a:pt x="5196336" y="346485"/>
                  <a:pt x="5190593" y="346142"/>
                </a:cubicBezTo>
                <a:close/>
                <a:moveTo>
                  <a:pt x="220578" y="0"/>
                </a:moveTo>
                <a:lnTo>
                  <a:pt x="5791648" y="0"/>
                </a:lnTo>
                <a:cubicBezTo>
                  <a:pt x="5913470" y="0"/>
                  <a:pt x="6012226" y="98756"/>
                  <a:pt x="6012226" y="220578"/>
                </a:cubicBezTo>
                <a:lnTo>
                  <a:pt x="6012226" y="1102861"/>
                </a:lnTo>
                <a:cubicBezTo>
                  <a:pt x="6012226" y="1224683"/>
                  <a:pt x="5913470" y="1323439"/>
                  <a:pt x="5791648" y="1323439"/>
                </a:cubicBezTo>
                <a:lnTo>
                  <a:pt x="220578" y="1323439"/>
                </a:lnTo>
                <a:cubicBezTo>
                  <a:pt x="98756" y="1323439"/>
                  <a:pt x="0" y="1224683"/>
                  <a:pt x="0" y="1102861"/>
                </a:cubicBezTo>
                <a:lnTo>
                  <a:pt x="0" y="220578"/>
                </a:lnTo>
                <a:cubicBezTo>
                  <a:pt x="0" y="98756"/>
                  <a:pt x="98756" y="0"/>
                  <a:pt x="22057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384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340193E-B42F-1527-210E-EBD63E4754B6}"/>
              </a:ext>
            </a:extLst>
          </p:cNvPr>
          <p:cNvSpPr txBox="1"/>
          <p:nvPr/>
        </p:nvSpPr>
        <p:spPr>
          <a:xfrm>
            <a:off x="1618139" y="2581974"/>
            <a:ext cx="895571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Problem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D3104AC-EAB7-2F90-B6BF-D922474852AB}"/>
              </a:ext>
            </a:extLst>
          </p:cNvPr>
          <p:cNvSpPr txBox="1"/>
          <p:nvPr/>
        </p:nvSpPr>
        <p:spPr>
          <a:xfrm>
            <a:off x="2536721" y="-1800494"/>
            <a:ext cx="711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Ruprechts-Karls-Universität Heidelberg,</a:t>
            </a:r>
            <a:b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Computer </a:t>
            </a:r>
            <a:r>
              <a:rPr lang="de-DE" sz="24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Assisted</a:t>
            </a: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Mathematics</a:t>
            </a: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SoSe</a:t>
            </a: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25,</a:t>
            </a:r>
            <a:b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Prof.  Schaffhauser, Prof. </a:t>
            </a:r>
            <a:r>
              <a:rPr lang="de-DE" sz="24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Ludgwig</a:t>
            </a: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, Dr. </a:t>
            </a:r>
            <a:r>
              <a:rPr lang="de-DE" sz="24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Xu</a:t>
            </a:r>
            <a:endParaRPr lang="de-DE" sz="240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venir Next Heavy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35" name="Freihandform 34">
            <a:extLst>
              <a:ext uri="{FF2B5EF4-FFF2-40B4-BE49-F238E27FC236}">
                <a16:creationId xmlns:a16="http://schemas.microsoft.com/office/drawing/2014/main" id="{17F32B57-F6BB-C9BC-283E-F10EA4057D60}"/>
              </a:ext>
            </a:extLst>
          </p:cNvPr>
          <p:cNvSpPr/>
          <p:nvPr/>
        </p:nvSpPr>
        <p:spPr>
          <a:xfrm>
            <a:off x="-244929" y="6858000"/>
            <a:ext cx="12605657" cy="7064446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6688677" y="2858129"/>
                </a:moveTo>
                <a:lnTo>
                  <a:pt x="6698583" y="2858129"/>
                </a:lnTo>
                <a:lnTo>
                  <a:pt x="6698583" y="2871845"/>
                </a:lnTo>
                <a:cubicBezTo>
                  <a:pt x="6698583" y="2888609"/>
                  <a:pt x="6693503" y="2902325"/>
                  <a:pt x="6683343" y="2912993"/>
                </a:cubicBezTo>
                <a:cubicBezTo>
                  <a:pt x="6673183" y="2923661"/>
                  <a:pt x="6659721" y="2928995"/>
                  <a:pt x="6642957" y="2928995"/>
                </a:cubicBezTo>
                <a:cubicBezTo>
                  <a:pt x="6638893" y="2928995"/>
                  <a:pt x="6634448" y="2928360"/>
                  <a:pt x="6629622" y="2927090"/>
                </a:cubicBezTo>
                <a:cubicBezTo>
                  <a:pt x="6624796" y="2925820"/>
                  <a:pt x="6620351" y="2923915"/>
                  <a:pt x="6616287" y="2921375"/>
                </a:cubicBezTo>
                <a:cubicBezTo>
                  <a:pt x="6612223" y="2918835"/>
                  <a:pt x="6608921" y="2915660"/>
                  <a:pt x="6606382" y="2911850"/>
                </a:cubicBezTo>
                <a:cubicBezTo>
                  <a:pt x="6603841" y="2908040"/>
                  <a:pt x="6602571" y="2903341"/>
                  <a:pt x="6602571" y="2897753"/>
                </a:cubicBezTo>
                <a:cubicBezTo>
                  <a:pt x="6602571" y="2882513"/>
                  <a:pt x="6610445" y="2872099"/>
                  <a:pt x="6626193" y="2866511"/>
                </a:cubicBezTo>
                <a:cubicBezTo>
                  <a:pt x="6641941" y="2860923"/>
                  <a:pt x="6662769" y="2858129"/>
                  <a:pt x="6688677" y="2858129"/>
                </a:cubicBezTo>
                <a:close/>
                <a:moveTo>
                  <a:pt x="5352891" y="2756783"/>
                </a:moveTo>
                <a:cubicBezTo>
                  <a:pt x="5372195" y="2756783"/>
                  <a:pt x="5388070" y="2763387"/>
                  <a:pt x="5400516" y="2776595"/>
                </a:cubicBezTo>
                <a:cubicBezTo>
                  <a:pt x="5412962" y="2789803"/>
                  <a:pt x="5419185" y="2805297"/>
                  <a:pt x="5419185" y="2823077"/>
                </a:cubicBezTo>
                <a:cubicBezTo>
                  <a:pt x="5419185" y="2841873"/>
                  <a:pt x="5413089" y="2857875"/>
                  <a:pt x="5400898" y="2871083"/>
                </a:cubicBezTo>
                <a:cubicBezTo>
                  <a:pt x="5388705" y="2884291"/>
                  <a:pt x="5372957" y="2890895"/>
                  <a:pt x="5353653" y="2890895"/>
                </a:cubicBezTo>
                <a:cubicBezTo>
                  <a:pt x="5334349" y="2890895"/>
                  <a:pt x="5318601" y="2884291"/>
                  <a:pt x="5306409" y="2871083"/>
                </a:cubicBezTo>
                <a:cubicBezTo>
                  <a:pt x="5294217" y="2857875"/>
                  <a:pt x="5288122" y="2841873"/>
                  <a:pt x="5288122" y="2823077"/>
                </a:cubicBezTo>
                <a:cubicBezTo>
                  <a:pt x="5288122" y="2805297"/>
                  <a:pt x="5294090" y="2789803"/>
                  <a:pt x="5306028" y="2776595"/>
                </a:cubicBezTo>
                <a:cubicBezTo>
                  <a:pt x="5317966" y="2763387"/>
                  <a:pt x="5333587" y="2756783"/>
                  <a:pt x="5352891" y="2756783"/>
                </a:cubicBezTo>
                <a:close/>
                <a:moveTo>
                  <a:pt x="5932821" y="2612765"/>
                </a:moveTo>
                <a:cubicBezTo>
                  <a:pt x="5906984" y="2612765"/>
                  <a:pt x="5884063" y="2618226"/>
                  <a:pt x="5864056" y="2629148"/>
                </a:cubicBezTo>
                <a:cubicBezTo>
                  <a:pt x="5844050" y="2640070"/>
                  <a:pt x="5828982" y="2652897"/>
                  <a:pt x="5818854" y="2667629"/>
                </a:cubicBezTo>
                <a:lnTo>
                  <a:pt x="5817330" y="2667629"/>
                </a:lnTo>
                <a:lnTo>
                  <a:pt x="5817330" y="2623433"/>
                </a:lnTo>
                <a:lnTo>
                  <a:pt x="5645880" y="2623433"/>
                </a:lnTo>
                <a:lnTo>
                  <a:pt x="5645880" y="3024245"/>
                </a:lnTo>
                <a:lnTo>
                  <a:pt x="5821903" y="3024245"/>
                </a:lnTo>
                <a:lnTo>
                  <a:pt x="5821903" y="2810885"/>
                </a:lnTo>
                <a:cubicBezTo>
                  <a:pt x="5821903" y="2793105"/>
                  <a:pt x="5825585" y="2779516"/>
                  <a:pt x="5832951" y="2770118"/>
                </a:cubicBezTo>
                <a:cubicBezTo>
                  <a:pt x="5840317" y="2760720"/>
                  <a:pt x="5849842" y="2756021"/>
                  <a:pt x="5861526" y="2756021"/>
                </a:cubicBezTo>
                <a:cubicBezTo>
                  <a:pt x="5874226" y="2756021"/>
                  <a:pt x="5883751" y="2760085"/>
                  <a:pt x="5890101" y="2768213"/>
                </a:cubicBezTo>
                <a:cubicBezTo>
                  <a:pt x="5896451" y="2776341"/>
                  <a:pt x="5899627" y="2790565"/>
                  <a:pt x="5899627" y="2810885"/>
                </a:cubicBezTo>
                <a:lnTo>
                  <a:pt x="5899627" y="3024245"/>
                </a:lnTo>
                <a:lnTo>
                  <a:pt x="6075648" y="3024245"/>
                </a:lnTo>
                <a:lnTo>
                  <a:pt x="6075648" y="2780405"/>
                </a:lnTo>
                <a:cubicBezTo>
                  <a:pt x="6075648" y="2760593"/>
                  <a:pt x="6073495" y="2740781"/>
                  <a:pt x="6069189" y="2720969"/>
                </a:cubicBezTo>
                <a:cubicBezTo>
                  <a:pt x="6064883" y="2701157"/>
                  <a:pt x="6057285" y="2683250"/>
                  <a:pt x="6046395" y="2667248"/>
                </a:cubicBezTo>
                <a:cubicBezTo>
                  <a:pt x="6035504" y="2651246"/>
                  <a:pt x="6020816" y="2638165"/>
                  <a:pt x="6002329" y="2628005"/>
                </a:cubicBezTo>
                <a:cubicBezTo>
                  <a:pt x="5983843" y="2617845"/>
                  <a:pt x="5960674" y="2612765"/>
                  <a:pt x="5932821" y="2612765"/>
                </a:cubicBezTo>
                <a:close/>
                <a:moveTo>
                  <a:pt x="6659721" y="2608193"/>
                </a:moveTo>
                <a:cubicBezTo>
                  <a:pt x="6624161" y="2608193"/>
                  <a:pt x="6589617" y="2614543"/>
                  <a:pt x="6556089" y="2627243"/>
                </a:cubicBezTo>
                <a:cubicBezTo>
                  <a:pt x="6522561" y="2639943"/>
                  <a:pt x="6493605" y="2657977"/>
                  <a:pt x="6469221" y="2681345"/>
                </a:cubicBezTo>
                <a:lnTo>
                  <a:pt x="6556851" y="2768213"/>
                </a:lnTo>
                <a:cubicBezTo>
                  <a:pt x="6568027" y="2759069"/>
                  <a:pt x="6580854" y="2751068"/>
                  <a:pt x="6595332" y="2744210"/>
                </a:cubicBezTo>
                <a:cubicBezTo>
                  <a:pt x="6609810" y="2737352"/>
                  <a:pt x="6625177" y="2733923"/>
                  <a:pt x="6641433" y="2733923"/>
                </a:cubicBezTo>
                <a:cubicBezTo>
                  <a:pt x="6655149" y="2733923"/>
                  <a:pt x="6666198" y="2736844"/>
                  <a:pt x="6674580" y="2742686"/>
                </a:cubicBezTo>
                <a:cubicBezTo>
                  <a:pt x="6682962" y="2748528"/>
                  <a:pt x="6687153" y="2757545"/>
                  <a:pt x="6687153" y="2769737"/>
                </a:cubicBezTo>
                <a:lnTo>
                  <a:pt x="6687153" y="2771261"/>
                </a:lnTo>
                <a:cubicBezTo>
                  <a:pt x="6660737" y="2771261"/>
                  <a:pt x="6633686" y="2773039"/>
                  <a:pt x="6606000" y="2776595"/>
                </a:cubicBezTo>
                <a:cubicBezTo>
                  <a:pt x="6578314" y="2780151"/>
                  <a:pt x="6553295" y="2786882"/>
                  <a:pt x="6530943" y="2796788"/>
                </a:cubicBezTo>
                <a:cubicBezTo>
                  <a:pt x="6508591" y="2806694"/>
                  <a:pt x="6490176" y="2820410"/>
                  <a:pt x="6475698" y="2837936"/>
                </a:cubicBezTo>
                <a:cubicBezTo>
                  <a:pt x="6461220" y="2855462"/>
                  <a:pt x="6453981" y="2878195"/>
                  <a:pt x="6453981" y="2906135"/>
                </a:cubicBezTo>
                <a:cubicBezTo>
                  <a:pt x="6453981" y="2930011"/>
                  <a:pt x="6458299" y="2950077"/>
                  <a:pt x="6466935" y="2966333"/>
                </a:cubicBezTo>
                <a:cubicBezTo>
                  <a:pt x="6475571" y="2982589"/>
                  <a:pt x="6486620" y="2995797"/>
                  <a:pt x="6500082" y="3005957"/>
                </a:cubicBezTo>
                <a:cubicBezTo>
                  <a:pt x="6513544" y="3016117"/>
                  <a:pt x="6528530" y="3023483"/>
                  <a:pt x="6545041" y="3028055"/>
                </a:cubicBezTo>
                <a:cubicBezTo>
                  <a:pt x="6561550" y="3032627"/>
                  <a:pt x="6577679" y="3034913"/>
                  <a:pt x="6593427" y="3034913"/>
                </a:cubicBezTo>
                <a:cubicBezTo>
                  <a:pt x="6611207" y="3034913"/>
                  <a:pt x="6629495" y="3031611"/>
                  <a:pt x="6648291" y="3025007"/>
                </a:cubicBezTo>
                <a:cubicBezTo>
                  <a:pt x="6667087" y="3018403"/>
                  <a:pt x="6681565" y="3007481"/>
                  <a:pt x="6691725" y="2992241"/>
                </a:cubicBezTo>
                <a:lnTo>
                  <a:pt x="6693249" y="2992241"/>
                </a:lnTo>
                <a:lnTo>
                  <a:pt x="6693249" y="3024245"/>
                </a:lnTo>
                <a:lnTo>
                  <a:pt x="6852507" y="3024245"/>
                </a:lnTo>
                <a:lnTo>
                  <a:pt x="6852507" y="2813171"/>
                </a:lnTo>
                <a:cubicBezTo>
                  <a:pt x="6852507" y="2785231"/>
                  <a:pt x="6849586" y="2758815"/>
                  <a:pt x="6843744" y="2733923"/>
                </a:cubicBezTo>
                <a:cubicBezTo>
                  <a:pt x="6837902" y="2709031"/>
                  <a:pt x="6827742" y="2687187"/>
                  <a:pt x="6813264" y="2668391"/>
                </a:cubicBezTo>
                <a:cubicBezTo>
                  <a:pt x="6798786" y="2649595"/>
                  <a:pt x="6779101" y="2634863"/>
                  <a:pt x="6754209" y="2624195"/>
                </a:cubicBezTo>
                <a:cubicBezTo>
                  <a:pt x="6729317" y="2613527"/>
                  <a:pt x="6697821" y="2608193"/>
                  <a:pt x="6659721" y="2608193"/>
                </a:cubicBezTo>
                <a:close/>
                <a:moveTo>
                  <a:pt x="5352891" y="2608193"/>
                </a:moveTo>
                <a:cubicBezTo>
                  <a:pt x="5322919" y="2608193"/>
                  <a:pt x="5294090" y="2612892"/>
                  <a:pt x="5266404" y="2622290"/>
                </a:cubicBezTo>
                <a:cubicBezTo>
                  <a:pt x="5238718" y="2631688"/>
                  <a:pt x="5214461" y="2645531"/>
                  <a:pt x="5193633" y="2663819"/>
                </a:cubicBezTo>
                <a:cubicBezTo>
                  <a:pt x="5172806" y="2682107"/>
                  <a:pt x="5156168" y="2704586"/>
                  <a:pt x="5143722" y="2731256"/>
                </a:cubicBezTo>
                <a:cubicBezTo>
                  <a:pt x="5131276" y="2757926"/>
                  <a:pt x="5125054" y="2788279"/>
                  <a:pt x="5125054" y="2822315"/>
                </a:cubicBezTo>
                <a:cubicBezTo>
                  <a:pt x="5125054" y="2856859"/>
                  <a:pt x="5131276" y="2887593"/>
                  <a:pt x="5143722" y="2914517"/>
                </a:cubicBezTo>
                <a:cubicBezTo>
                  <a:pt x="5156168" y="2941441"/>
                  <a:pt x="5172806" y="2964174"/>
                  <a:pt x="5193633" y="2982716"/>
                </a:cubicBezTo>
                <a:cubicBezTo>
                  <a:pt x="5214461" y="3001258"/>
                  <a:pt x="5238718" y="3015355"/>
                  <a:pt x="5266404" y="3025007"/>
                </a:cubicBezTo>
                <a:cubicBezTo>
                  <a:pt x="5294090" y="3034659"/>
                  <a:pt x="5322919" y="3039485"/>
                  <a:pt x="5352891" y="3039485"/>
                </a:cubicBezTo>
                <a:cubicBezTo>
                  <a:pt x="5383372" y="3039485"/>
                  <a:pt x="5412454" y="3034659"/>
                  <a:pt x="5440140" y="3025007"/>
                </a:cubicBezTo>
                <a:cubicBezTo>
                  <a:pt x="5467826" y="3015355"/>
                  <a:pt x="5492210" y="3001258"/>
                  <a:pt x="5513292" y="2982716"/>
                </a:cubicBezTo>
                <a:cubicBezTo>
                  <a:pt x="5534374" y="2964174"/>
                  <a:pt x="5551138" y="2941441"/>
                  <a:pt x="5563584" y="2914517"/>
                </a:cubicBezTo>
                <a:cubicBezTo>
                  <a:pt x="5576030" y="2887593"/>
                  <a:pt x="5582253" y="2856859"/>
                  <a:pt x="5582253" y="2822315"/>
                </a:cubicBezTo>
                <a:cubicBezTo>
                  <a:pt x="5582253" y="2788279"/>
                  <a:pt x="5576030" y="2757926"/>
                  <a:pt x="5563584" y="2731256"/>
                </a:cubicBezTo>
                <a:cubicBezTo>
                  <a:pt x="5551138" y="2704586"/>
                  <a:pt x="5534374" y="2682107"/>
                  <a:pt x="5513292" y="2663819"/>
                </a:cubicBezTo>
                <a:cubicBezTo>
                  <a:pt x="5492210" y="2645531"/>
                  <a:pt x="5467826" y="2631688"/>
                  <a:pt x="5440140" y="2622290"/>
                </a:cubicBezTo>
                <a:cubicBezTo>
                  <a:pt x="5412454" y="2612892"/>
                  <a:pt x="5383372" y="2608193"/>
                  <a:pt x="5352891" y="2608193"/>
                </a:cubicBezTo>
                <a:close/>
                <a:moveTo>
                  <a:pt x="7337520" y="2533517"/>
                </a:moveTo>
                <a:lnTo>
                  <a:pt x="7337520" y="2623433"/>
                </a:lnTo>
                <a:lnTo>
                  <a:pt x="7281894" y="2623433"/>
                </a:lnTo>
                <a:lnTo>
                  <a:pt x="7281894" y="2647953"/>
                </a:lnTo>
                <a:lnTo>
                  <a:pt x="7260177" y="2634863"/>
                </a:lnTo>
                <a:cubicBezTo>
                  <a:pt x="7249255" y="2629783"/>
                  <a:pt x="7237317" y="2625211"/>
                  <a:pt x="7224363" y="2621147"/>
                </a:cubicBezTo>
                <a:cubicBezTo>
                  <a:pt x="7211409" y="2617083"/>
                  <a:pt x="7197947" y="2613908"/>
                  <a:pt x="7183977" y="2611622"/>
                </a:cubicBezTo>
                <a:cubicBezTo>
                  <a:pt x="7170007" y="2609336"/>
                  <a:pt x="7156164" y="2608193"/>
                  <a:pt x="7142448" y="2608193"/>
                </a:cubicBezTo>
                <a:cubicBezTo>
                  <a:pt x="7108920" y="2608193"/>
                  <a:pt x="7077805" y="2613273"/>
                  <a:pt x="7049103" y="2623433"/>
                </a:cubicBezTo>
                <a:cubicBezTo>
                  <a:pt x="7020401" y="2633593"/>
                  <a:pt x="6995382" y="2648071"/>
                  <a:pt x="6974046" y="2666867"/>
                </a:cubicBezTo>
                <a:cubicBezTo>
                  <a:pt x="6952710" y="2685663"/>
                  <a:pt x="6936073" y="2708396"/>
                  <a:pt x="6924135" y="2735066"/>
                </a:cubicBezTo>
                <a:cubicBezTo>
                  <a:pt x="6912197" y="2761736"/>
                  <a:pt x="6906228" y="2791327"/>
                  <a:pt x="6906228" y="2823839"/>
                </a:cubicBezTo>
                <a:cubicBezTo>
                  <a:pt x="6906228" y="2856859"/>
                  <a:pt x="6912070" y="2886577"/>
                  <a:pt x="6923754" y="2912993"/>
                </a:cubicBezTo>
                <a:cubicBezTo>
                  <a:pt x="6935438" y="2939409"/>
                  <a:pt x="6951694" y="2962015"/>
                  <a:pt x="6972522" y="2980811"/>
                </a:cubicBezTo>
                <a:cubicBezTo>
                  <a:pt x="6993350" y="2999607"/>
                  <a:pt x="7017988" y="3014085"/>
                  <a:pt x="7046436" y="3024245"/>
                </a:cubicBezTo>
                <a:cubicBezTo>
                  <a:pt x="7074884" y="3034405"/>
                  <a:pt x="7106126" y="3039485"/>
                  <a:pt x="7140162" y="3039485"/>
                </a:cubicBezTo>
                <a:cubicBezTo>
                  <a:pt x="7169626" y="3039485"/>
                  <a:pt x="7197693" y="3034937"/>
                  <a:pt x="7224363" y="3025841"/>
                </a:cubicBezTo>
                <a:cubicBezTo>
                  <a:pt x="7251033" y="3016744"/>
                  <a:pt x="7272750" y="3005624"/>
                  <a:pt x="7289514" y="2992479"/>
                </a:cubicBezTo>
                <a:lnTo>
                  <a:pt x="7201122" y="2869559"/>
                </a:lnTo>
                <a:cubicBezTo>
                  <a:pt x="7195026" y="2876163"/>
                  <a:pt x="7187152" y="2881370"/>
                  <a:pt x="7177500" y="2885180"/>
                </a:cubicBezTo>
                <a:cubicBezTo>
                  <a:pt x="7167848" y="2888990"/>
                  <a:pt x="7157942" y="2890895"/>
                  <a:pt x="7147782" y="2890895"/>
                </a:cubicBezTo>
                <a:cubicBezTo>
                  <a:pt x="7139146" y="2890895"/>
                  <a:pt x="7130764" y="2889498"/>
                  <a:pt x="7122636" y="2886704"/>
                </a:cubicBezTo>
                <a:cubicBezTo>
                  <a:pt x="7114508" y="2883910"/>
                  <a:pt x="7107269" y="2879846"/>
                  <a:pt x="7100919" y="2874512"/>
                </a:cubicBezTo>
                <a:cubicBezTo>
                  <a:pt x="7094569" y="2869178"/>
                  <a:pt x="7089362" y="2862320"/>
                  <a:pt x="7085298" y="2853938"/>
                </a:cubicBezTo>
                <a:cubicBezTo>
                  <a:pt x="7081234" y="2845556"/>
                  <a:pt x="7079202" y="2835777"/>
                  <a:pt x="7079202" y="2824601"/>
                </a:cubicBezTo>
                <a:cubicBezTo>
                  <a:pt x="7079202" y="2813425"/>
                  <a:pt x="7081234" y="2803646"/>
                  <a:pt x="7085298" y="2795264"/>
                </a:cubicBezTo>
                <a:cubicBezTo>
                  <a:pt x="7089362" y="2786882"/>
                  <a:pt x="7094569" y="2779770"/>
                  <a:pt x="7100919" y="2773928"/>
                </a:cubicBezTo>
                <a:cubicBezTo>
                  <a:pt x="7107269" y="2768086"/>
                  <a:pt x="7114508" y="2763768"/>
                  <a:pt x="7122636" y="2760974"/>
                </a:cubicBezTo>
                <a:cubicBezTo>
                  <a:pt x="7130764" y="2758180"/>
                  <a:pt x="7139146" y="2756783"/>
                  <a:pt x="7147782" y="2756783"/>
                </a:cubicBezTo>
                <a:cubicBezTo>
                  <a:pt x="7156926" y="2756783"/>
                  <a:pt x="7166451" y="2758623"/>
                  <a:pt x="7176357" y="2762302"/>
                </a:cubicBezTo>
                <a:cubicBezTo>
                  <a:pt x="7186263" y="2765981"/>
                  <a:pt x="7194264" y="2771253"/>
                  <a:pt x="7200360" y="2778119"/>
                </a:cubicBezTo>
                <a:lnTo>
                  <a:pt x="7281894" y="2660426"/>
                </a:lnTo>
                <a:lnTo>
                  <a:pt x="7281894" y="2749163"/>
                </a:lnTo>
                <a:lnTo>
                  <a:pt x="7338282" y="2749163"/>
                </a:lnTo>
                <a:lnTo>
                  <a:pt x="7338282" y="2892419"/>
                </a:lnTo>
                <a:cubicBezTo>
                  <a:pt x="7338282" y="2941187"/>
                  <a:pt x="7351236" y="2977128"/>
                  <a:pt x="7377144" y="3000242"/>
                </a:cubicBezTo>
                <a:cubicBezTo>
                  <a:pt x="7403052" y="3023356"/>
                  <a:pt x="7442930" y="3034913"/>
                  <a:pt x="7496778" y="3034913"/>
                </a:cubicBezTo>
                <a:cubicBezTo>
                  <a:pt x="7515066" y="3034913"/>
                  <a:pt x="7532465" y="3033643"/>
                  <a:pt x="7548975" y="3031103"/>
                </a:cubicBezTo>
                <a:cubicBezTo>
                  <a:pt x="7565485" y="3028563"/>
                  <a:pt x="7578312" y="3025261"/>
                  <a:pt x="7587456" y="3021197"/>
                </a:cubicBezTo>
                <a:lnTo>
                  <a:pt x="7587456" y="2900801"/>
                </a:lnTo>
                <a:cubicBezTo>
                  <a:pt x="7583900" y="2901817"/>
                  <a:pt x="7579074" y="2902833"/>
                  <a:pt x="7572978" y="2903849"/>
                </a:cubicBezTo>
                <a:cubicBezTo>
                  <a:pt x="7566882" y="2904865"/>
                  <a:pt x="7561040" y="2905373"/>
                  <a:pt x="7555452" y="2905373"/>
                </a:cubicBezTo>
                <a:cubicBezTo>
                  <a:pt x="7540720" y="2905373"/>
                  <a:pt x="7529163" y="2901944"/>
                  <a:pt x="7520781" y="2895086"/>
                </a:cubicBezTo>
                <a:cubicBezTo>
                  <a:pt x="7512399" y="2888228"/>
                  <a:pt x="7508208" y="2875147"/>
                  <a:pt x="7508208" y="2855843"/>
                </a:cubicBezTo>
                <a:lnTo>
                  <a:pt x="7508208" y="2749163"/>
                </a:lnTo>
                <a:lnTo>
                  <a:pt x="7595076" y="2749163"/>
                </a:lnTo>
                <a:lnTo>
                  <a:pt x="7595076" y="2623433"/>
                </a:lnTo>
                <a:lnTo>
                  <a:pt x="7508208" y="2623433"/>
                </a:lnTo>
                <a:lnTo>
                  <a:pt x="7508208" y="2533517"/>
                </a:lnTo>
                <a:close/>
                <a:moveTo>
                  <a:pt x="6165945" y="2533517"/>
                </a:moveTo>
                <a:lnTo>
                  <a:pt x="6165945" y="2623433"/>
                </a:lnTo>
                <a:lnTo>
                  <a:pt x="6110319" y="2623433"/>
                </a:lnTo>
                <a:lnTo>
                  <a:pt x="6110319" y="2749163"/>
                </a:lnTo>
                <a:lnTo>
                  <a:pt x="6166707" y="2749163"/>
                </a:lnTo>
                <a:lnTo>
                  <a:pt x="6166707" y="2892419"/>
                </a:lnTo>
                <a:cubicBezTo>
                  <a:pt x="6166707" y="2941187"/>
                  <a:pt x="6179661" y="2977128"/>
                  <a:pt x="6205569" y="3000242"/>
                </a:cubicBezTo>
                <a:cubicBezTo>
                  <a:pt x="6231477" y="3023356"/>
                  <a:pt x="6271355" y="3034913"/>
                  <a:pt x="6325203" y="3034913"/>
                </a:cubicBezTo>
                <a:cubicBezTo>
                  <a:pt x="6343491" y="3034913"/>
                  <a:pt x="6360890" y="3033643"/>
                  <a:pt x="6377400" y="3031103"/>
                </a:cubicBezTo>
                <a:cubicBezTo>
                  <a:pt x="6393910" y="3028563"/>
                  <a:pt x="6406737" y="3025261"/>
                  <a:pt x="6415881" y="3021197"/>
                </a:cubicBezTo>
                <a:lnTo>
                  <a:pt x="6415881" y="2900801"/>
                </a:lnTo>
                <a:cubicBezTo>
                  <a:pt x="6412325" y="2901817"/>
                  <a:pt x="6407499" y="2902833"/>
                  <a:pt x="6401403" y="2903849"/>
                </a:cubicBezTo>
                <a:cubicBezTo>
                  <a:pt x="6395307" y="2904865"/>
                  <a:pt x="6389465" y="2905373"/>
                  <a:pt x="6383877" y="2905373"/>
                </a:cubicBezTo>
                <a:cubicBezTo>
                  <a:pt x="6369145" y="2905373"/>
                  <a:pt x="6357588" y="2901944"/>
                  <a:pt x="6349206" y="2895086"/>
                </a:cubicBezTo>
                <a:cubicBezTo>
                  <a:pt x="6340824" y="2888228"/>
                  <a:pt x="6336633" y="2875147"/>
                  <a:pt x="6336633" y="2855843"/>
                </a:cubicBezTo>
                <a:lnTo>
                  <a:pt x="6336633" y="2749163"/>
                </a:lnTo>
                <a:lnTo>
                  <a:pt x="6423501" y="2749163"/>
                </a:lnTo>
                <a:lnTo>
                  <a:pt x="6423501" y="2623433"/>
                </a:lnTo>
                <a:lnTo>
                  <a:pt x="6336633" y="2623433"/>
                </a:lnTo>
                <a:lnTo>
                  <a:pt x="6336633" y="2533517"/>
                </a:lnTo>
                <a:close/>
                <a:moveTo>
                  <a:pt x="4896072" y="2469509"/>
                </a:moveTo>
                <a:cubicBezTo>
                  <a:pt x="4855432" y="2469509"/>
                  <a:pt x="4817205" y="2476240"/>
                  <a:pt x="4781391" y="2489702"/>
                </a:cubicBezTo>
                <a:cubicBezTo>
                  <a:pt x="4745577" y="2503164"/>
                  <a:pt x="4714462" y="2522341"/>
                  <a:pt x="4688046" y="2547233"/>
                </a:cubicBezTo>
                <a:cubicBezTo>
                  <a:pt x="4661631" y="2572125"/>
                  <a:pt x="4640802" y="2602097"/>
                  <a:pt x="4625562" y="2637149"/>
                </a:cubicBezTo>
                <a:cubicBezTo>
                  <a:pt x="4610322" y="2672201"/>
                  <a:pt x="4602702" y="2711317"/>
                  <a:pt x="4602702" y="2754497"/>
                </a:cubicBezTo>
                <a:cubicBezTo>
                  <a:pt x="4602702" y="2797169"/>
                  <a:pt x="4610322" y="2835904"/>
                  <a:pt x="4625562" y="2870702"/>
                </a:cubicBezTo>
                <a:cubicBezTo>
                  <a:pt x="4640802" y="2905500"/>
                  <a:pt x="4661631" y="2935472"/>
                  <a:pt x="4688046" y="2960618"/>
                </a:cubicBezTo>
                <a:cubicBezTo>
                  <a:pt x="4714462" y="2985764"/>
                  <a:pt x="4745577" y="3005195"/>
                  <a:pt x="4781391" y="3018911"/>
                </a:cubicBezTo>
                <a:cubicBezTo>
                  <a:pt x="4817205" y="3032627"/>
                  <a:pt x="4855432" y="3039485"/>
                  <a:pt x="4896072" y="3039485"/>
                </a:cubicBezTo>
                <a:cubicBezTo>
                  <a:pt x="4941284" y="3039485"/>
                  <a:pt x="4981670" y="3032246"/>
                  <a:pt x="5017230" y="3017768"/>
                </a:cubicBezTo>
                <a:cubicBezTo>
                  <a:pt x="5052790" y="3003290"/>
                  <a:pt x="5082762" y="2983859"/>
                  <a:pt x="5107146" y="2959475"/>
                </a:cubicBezTo>
                <a:lnTo>
                  <a:pt x="4995894" y="2826125"/>
                </a:lnTo>
                <a:cubicBezTo>
                  <a:pt x="4987259" y="2837809"/>
                  <a:pt x="4975447" y="2847969"/>
                  <a:pt x="4960461" y="2856605"/>
                </a:cubicBezTo>
                <a:cubicBezTo>
                  <a:pt x="4945475" y="2865241"/>
                  <a:pt x="4927568" y="2869559"/>
                  <a:pt x="4906740" y="2869559"/>
                </a:cubicBezTo>
                <a:cubicBezTo>
                  <a:pt x="4892009" y="2869559"/>
                  <a:pt x="4878038" y="2866892"/>
                  <a:pt x="4864830" y="2861558"/>
                </a:cubicBezTo>
                <a:cubicBezTo>
                  <a:pt x="4851622" y="2856224"/>
                  <a:pt x="4840065" y="2848477"/>
                  <a:pt x="4830159" y="2838317"/>
                </a:cubicBezTo>
                <a:cubicBezTo>
                  <a:pt x="4820253" y="2828157"/>
                  <a:pt x="4812379" y="2816092"/>
                  <a:pt x="4806537" y="2802122"/>
                </a:cubicBezTo>
                <a:cubicBezTo>
                  <a:pt x="4800695" y="2788152"/>
                  <a:pt x="4797774" y="2772277"/>
                  <a:pt x="4797774" y="2754497"/>
                </a:cubicBezTo>
                <a:cubicBezTo>
                  <a:pt x="4797774" y="2736717"/>
                  <a:pt x="4800568" y="2720588"/>
                  <a:pt x="4806156" y="2706110"/>
                </a:cubicBezTo>
                <a:cubicBezTo>
                  <a:pt x="4811745" y="2691632"/>
                  <a:pt x="4819492" y="2679313"/>
                  <a:pt x="4829398" y="2669153"/>
                </a:cubicBezTo>
                <a:cubicBezTo>
                  <a:pt x="4839304" y="2658993"/>
                  <a:pt x="4850860" y="2651246"/>
                  <a:pt x="4864068" y="2645912"/>
                </a:cubicBezTo>
                <a:cubicBezTo>
                  <a:pt x="4877276" y="2640578"/>
                  <a:pt x="4891500" y="2637911"/>
                  <a:pt x="4906740" y="2637911"/>
                </a:cubicBezTo>
                <a:cubicBezTo>
                  <a:pt x="4925536" y="2637911"/>
                  <a:pt x="4942554" y="2641340"/>
                  <a:pt x="4957794" y="2648198"/>
                </a:cubicBezTo>
                <a:cubicBezTo>
                  <a:pt x="4973034" y="2655056"/>
                  <a:pt x="4985734" y="2665089"/>
                  <a:pt x="4995894" y="2678297"/>
                </a:cubicBezTo>
                <a:lnTo>
                  <a:pt x="5107146" y="2544185"/>
                </a:lnTo>
                <a:cubicBezTo>
                  <a:pt x="5082254" y="2521325"/>
                  <a:pt x="5051266" y="2503164"/>
                  <a:pt x="5014182" y="2489702"/>
                </a:cubicBezTo>
                <a:cubicBezTo>
                  <a:pt x="4977098" y="2476240"/>
                  <a:pt x="4937728" y="2469509"/>
                  <a:pt x="4896072" y="246950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0">
                <a:srgbClr val="000000">
                  <a:alpha val="67000"/>
                </a:srgbClr>
              </a:gs>
              <a:gs pos="99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6" name="Grafik 35" descr="Adressbuch mit einfarbiger Füllung">
            <a:extLst>
              <a:ext uri="{FF2B5EF4-FFF2-40B4-BE49-F238E27FC236}">
                <a16:creationId xmlns:a16="http://schemas.microsoft.com/office/drawing/2014/main" id="{F59BE8CA-3153-E094-447B-19C766093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078" y="10794832"/>
            <a:ext cx="1631217" cy="1631217"/>
          </a:xfrm>
          <a:prstGeom prst="rect">
            <a:avLst/>
          </a:prstGeom>
        </p:spPr>
      </p:pic>
      <p:pic>
        <p:nvPicPr>
          <p:cNvPr id="37" name="Grafik 36" descr="Adressbuch mit einfarbiger Füllung">
            <a:extLst>
              <a:ext uri="{FF2B5EF4-FFF2-40B4-BE49-F238E27FC236}">
                <a16:creationId xmlns:a16="http://schemas.microsoft.com/office/drawing/2014/main" id="{E9DC554A-1DAE-ED37-4990-8265A7105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3857" y="10794830"/>
            <a:ext cx="1631219" cy="1631219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76CB4063-9F17-15C3-97B4-AD455A43468F}"/>
              </a:ext>
            </a:extLst>
          </p:cNvPr>
          <p:cNvSpPr txBox="1"/>
          <p:nvPr/>
        </p:nvSpPr>
        <p:spPr>
          <a:xfrm>
            <a:off x="1450683" y="13107662"/>
            <a:ext cx="46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Adem Alp Gök</a:t>
            </a:r>
            <a:b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8"/>
              </a:rPr>
              <a:t>adem.goek@stud.uni-heidelberg.de</a:t>
            </a:r>
            <a:b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Computer Science, Philosophy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5E055A8-E6B9-4F9F-C31A-7F67FAF4163C}"/>
              </a:ext>
            </a:extLst>
          </p:cNvPr>
          <p:cNvSpPr/>
          <p:nvPr/>
        </p:nvSpPr>
        <p:spPr>
          <a:xfrm>
            <a:off x="0" y="-685800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5692B7">
                  <a:alpha val="34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4637A27-2458-C869-52E3-9F0EDE74F247}"/>
              </a:ext>
            </a:extLst>
          </p:cNvPr>
          <p:cNvSpPr txBox="1"/>
          <p:nvPr/>
        </p:nvSpPr>
        <p:spPr>
          <a:xfrm>
            <a:off x="6109075" y="13693146"/>
            <a:ext cx="46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Emirhan</a:t>
            </a:r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Duysak</a:t>
            </a:r>
            <a:b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emirhan.duysak@stud.uni-heidelberg.de</a:t>
            </a:r>
            <a:b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Mathematics</a:t>
            </a:r>
            <a:r>
              <a:rPr lang="de-DE" sz="2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4290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ED141-C58F-AE42-1751-118EC5359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fik 61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4778EB11-5E18-3CFB-0B0F-691EF6E4E89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12121220" y="-24734"/>
            <a:ext cx="12280461" cy="6936480"/>
          </a:xfrm>
          <a:prstGeom prst="rect">
            <a:avLst/>
          </a:prstGeom>
        </p:spPr>
      </p:pic>
      <p:sp>
        <p:nvSpPr>
          <p:cNvPr id="258" name="Rechteck 257">
            <a:extLst>
              <a:ext uri="{FF2B5EF4-FFF2-40B4-BE49-F238E27FC236}">
                <a16:creationId xmlns:a16="http://schemas.microsoft.com/office/drawing/2014/main" id="{828FDC79-845D-8B00-DEB1-CA1C86352CE0}"/>
              </a:ext>
            </a:extLst>
          </p:cNvPr>
          <p:cNvSpPr/>
          <p:nvPr/>
        </p:nvSpPr>
        <p:spPr>
          <a:xfrm>
            <a:off x="-12074763" y="-24734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2EEB284D-A4BD-A514-FF7F-A704FCAE0A3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17158" y="-24734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E70DFC4E-DAE7-8684-B50D-4F52BA09A95C}"/>
              </a:ext>
            </a:extLst>
          </p:cNvPr>
          <p:cNvSpPr/>
          <p:nvPr/>
        </p:nvSpPr>
        <p:spPr>
          <a:xfrm>
            <a:off x="1775141" y="-39839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02D116-C854-B233-D0FE-94860360601D}"/>
              </a:ext>
            </a:extLst>
          </p:cNvPr>
          <p:cNvSpPr/>
          <p:nvPr/>
        </p:nvSpPr>
        <p:spPr>
          <a:xfrm>
            <a:off x="8723740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B88ED88-8EB7-CF40-9ACB-5586AD6203C2}"/>
              </a:ext>
            </a:extLst>
          </p:cNvPr>
          <p:cNvSpPr txBox="1"/>
          <p:nvPr/>
        </p:nvSpPr>
        <p:spPr>
          <a:xfrm rot="16200000">
            <a:off x="8183115" y="2799420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257" name="Freihandform 256">
            <a:extLst>
              <a:ext uri="{FF2B5EF4-FFF2-40B4-BE49-F238E27FC236}">
                <a16:creationId xmlns:a16="http://schemas.microsoft.com/office/drawing/2014/main" id="{B464B3A2-883C-4E4E-CAF6-C67DB3547844}"/>
              </a:ext>
            </a:extLst>
          </p:cNvPr>
          <p:cNvSpPr/>
          <p:nvPr/>
        </p:nvSpPr>
        <p:spPr>
          <a:xfrm>
            <a:off x="2028131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313D754-4092-9D32-A698-4D3780AA5527}"/>
              </a:ext>
            </a:extLst>
          </p:cNvPr>
          <p:cNvGrpSpPr/>
          <p:nvPr/>
        </p:nvGrpSpPr>
        <p:grpSpPr>
          <a:xfrm>
            <a:off x="1657087" y="-15125"/>
            <a:ext cx="7598461" cy="6868701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A55901FE-F10E-85A9-0AB7-DEF47901ACF9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20893266-1E59-EF7A-281E-FEE8DC74F3BE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2855B77-87B9-EB62-8959-3D61FE6A7E60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7796525-6F10-2714-169E-470C9EDAECAD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708C88A-A21E-EA3F-317C-2B4F0DB01491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B519BA3A-9306-4CF0-E119-DDEF67E4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E9BA8AD-9438-28F9-5457-7879E91FECA6}"/>
              </a:ext>
            </a:extLst>
          </p:cNvPr>
          <p:cNvGrpSpPr/>
          <p:nvPr/>
        </p:nvGrpSpPr>
        <p:grpSpPr>
          <a:xfrm>
            <a:off x="2124017" y="-1813"/>
            <a:ext cx="6888282" cy="6868701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AB789FD-B78E-62B9-6548-6C52D6CF96F3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6990D29B-7F65-7879-6CC4-C56C1228E03E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8B83A76-68F6-244F-79F9-7547EC9D7DFA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31067312-A395-4CB8-0A2A-1180FD534D23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573CC2C-1E7D-DD94-B4A6-6D278993ACDD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1557E1A2-4B06-C115-9CD5-0A4A9A20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13E741B-19CE-3D68-E6A4-B15AE983B8B6}"/>
              </a:ext>
            </a:extLst>
          </p:cNvPr>
          <p:cNvGrpSpPr/>
          <p:nvPr/>
        </p:nvGrpSpPr>
        <p:grpSpPr>
          <a:xfrm>
            <a:off x="2668965" y="-12432"/>
            <a:ext cx="6054575" cy="6868701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1CD99F3-F99A-88E4-065E-00998CCD2020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C2BA9D0B-9EAB-5913-D34B-B86A31FB9A9F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388C2BEC-1DA7-23B6-0599-8920F40FEAF4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D80D3236-BA27-7637-BB00-C88980846DA7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695A686D-F5AF-1DB0-9C6C-933F4EE1A27E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4" name="Grafik 23" descr="Liniendiagramm Silhouette">
              <a:extLst>
                <a:ext uri="{FF2B5EF4-FFF2-40B4-BE49-F238E27FC236}">
                  <a16:creationId xmlns:a16="http://schemas.microsoft.com/office/drawing/2014/main" id="{868F5B22-D621-7BC9-25EE-C48340BB4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AAA349F-E7BB-BAF9-7C28-FC076D997418}"/>
              </a:ext>
            </a:extLst>
          </p:cNvPr>
          <p:cNvGrpSpPr/>
          <p:nvPr/>
        </p:nvGrpSpPr>
        <p:grpSpPr>
          <a:xfrm>
            <a:off x="6427762" y="-15125"/>
            <a:ext cx="5244687" cy="6868701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2A422C8E-B777-EAC5-A369-6D036882EB8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B0D91E1E-CA9B-C15C-4510-97679BB89BAE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95964641-4071-9148-6E65-F2E9D61E6A6E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8991581-663F-CEAF-A5E3-866C43EBC12C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A3B48D1E-2436-D13A-2121-71F991744551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9370B31E-09A8-DA82-86BB-EB2F8AAC4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AA73D90E-AFCD-C597-1A42-47E17D9050B8}"/>
              </a:ext>
            </a:extLst>
          </p:cNvPr>
          <p:cNvSpPr/>
          <p:nvPr/>
        </p:nvSpPr>
        <p:spPr>
          <a:xfrm>
            <a:off x="-171375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362" name="Freihandform 361">
            <a:extLst>
              <a:ext uri="{FF2B5EF4-FFF2-40B4-BE49-F238E27FC236}">
                <a16:creationId xmlns:a16="http://schemas.microsoft.com/office/drawing/2014/main" id="{E054DD57-E85B-3D5F-D535-D0A335B9D11B}"/>
              </a:ext>
            </a:extLst>
          </p:cNvPr>
          <p:cNvSpPr/>
          <p:nvPr/>
        </p:nvSpPr>
        <p:spPr>
          <a:xfrm>
            <a:off x="24669343" y="791672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363" name="Grafik 362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C2F6E0D0-33ED-0403-3539-1A3FA7C509C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38417444" y="7921282"/>
            <a:ext cx="12192000" cy="6858000"/>
          </a:xfrm>
          <a:prstGeom prst="rect">
            <a:avLst/>
          </a:prstGeom>
        </p:spPr>
      </p:pic>
      <p:sp>
        <p:nvSpPr>
          <p:cNvPr id="364" name="Rechteck 363">
            <a:extLst>
              <a:ext uri="{FF2B5EF4-FFF2-40B4-BE49-F238E27FC236}">
                <a16:creationId xmlns:a16="http://schemas.microsoft.com/office/drawing/2014/main" id="{EBE9F9F2-C213-D2F7-127B-E67A8F1D731C}"/>
              </a:ext>
            </a:extLst>
          </p:cNvPr>
          <p:cNvSpPr/>
          <p:nvPr/>
        </p:nvSpPr>
        <p:spPr>
          <a:xfrm>
            <a:off x="42191310" y="7901161"/>
            <a:ext cx="10416859" cy="6913346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5" name="Rechteck 364">
            <a:extLst>
              <a:ext uri="{FF2B5EF4-FFF2-40B4-BE49-F238E27FC236}">
                <a16:creationId xmlns:a16="http://schemas.microsoft.com/office/drawing/2014/main" id="{7ACD4A01-D14E-BBF9-607D-C54F0B9D8714}"/>
              </a:ext>
            </a:extLst>
          </p:cNvPr>
          <p:cNvSpPr/>
          <p:nvPr/>
        </p:nvSpPr>
        <p:spPr>
          <a:xfrm>
            <a:off x="47164613" y="78810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6" name="Textfeld 365">
            <a:extLst>
              <a:ext uri="{FF2B5EF4-FFF2-40B4-BE49-F238E27FC236}">
                <a16:creationId xmlns:a16="http://schemas.microsoft.com/office/drawing/2014/main" id="{942F7B04-EDFE-0797-34C0-E335EB9A9557}"/>
              </a:ext>
            </a:extLst>
          </p:cNvPr>
          <p:cNvSpPr txBox="1"/>
          <p:nvPr/>
        </p:nvSpPr>
        <p:spPr>
          <a:xfrm rot="16200000">
            <a:off x="46641547" y="10720701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367" name="Gruppieren 366">
            <a:extLst>
              <a:ext uri="{FF2B5EF4-FFF2-40B4-BE49-F238E27FC236}">
                <a16:creationId xmlns:a16="http://schemas.microsoft.com/office/drawing/2014/main" id="{E5BFB0DB-0813-22A8-3447-765E048FDE4F}"/>
              </a:ext>
            </a:extLst>
          </p:cNvPr>
          <p:cNvGrpSpPr/>
          <p:nvPr/>
        </p:nvGrpSpPr>
        <p:grpSpPr>
          <a:xfrm>
            <a:off x="33053891" y="7906157"/>
            <a:ext cx="7598461" cy="6868701"/>
            <a:chOff x="-533643" y="-17966"/>
            <a:chExt cx="7598461" cy="6868701"/>
          </a:xfrm>
        </p:grpSpPr>
        <p:grpSp>
          <p:nvGrpSpPr>
            <p:cNvPr id="368" name="Gruppieren 367">
              <a:extLst>
                <a:ext uri="{FF2B5EF4-FFF2-40B4-BE49-F238E27FC236}">
                  <a16:creationId xmlns:a16="http://schemas.microsoft.com/office/drawing/2014/main" id="{D9418336-46FC-ED13-4373-D733735C1AB3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370" name="Freihandform 369">
                <a:extLst>
                  <a:ext uri="{FF2B5EF4-FFF2-40B4-BE49-F238E27FC236}">
                    <a16:creationId xmlns:a16="http://schemas.microsoft.com/office/drawing/2014/main" id="{5F4EEEE7-393D-330F-E622-5B805197E04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71" name="Textfeld 370">
                <a:extLst>
                  <a:ext uri="{FF2B5EF4-FFF2-40B4-BE49-F238E27FC236}">
                    <a16:creationId xmlns:a16="http://schemas.microsoft.com/office/drawing/2014/main" id="{87D34B95-F818-046D-E60E-B963A610D983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72" name="Textfeld 371">
                <a:extLst>
                  <a:ext uri="{FF2B5EF4-FFF2-40B4-BE49-F238E27FC236}">
                    <a16:creationId xmlns:a16="http://schemas.microsoft.com/office/drawing/2014/main" id="{D500BE31-C7C8-7CDF-BD95-FAF6003B78F8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73" name="Textfeld 372">
                <a:extLst>
                  <a:ext uri="{FF2B5EF4-FFF2-40B4-BE49-F238E27FC236}">
                    <a16:creationId xmlns:a16="http://schemas.microsoft.com/office/drawing/2014/main" id="{85F789E3-A7DC-942A-509C-F014C5B326DE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69" name="Grafik 368" descr="Rennflagge Silhouette">
              <a:extLst>
                <a:ext uri="{FF2B5EF4-FFF2-40B4-BE49-F238E27FC236}">
                  <a16:creationId xmlns:a16="http://schemas.microsoft.com/office/drawing/2014/main" id="{F5925797-1E2E-1B9C-F8BF-876681BEC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74" name="Gruppieren 373">
            <a:extLst>
              <a:ext uri="{FF2B5EF4-FFF2-40B4-BE49-F238E27FC236}">
                <a16:creationId xmlns:a16="http://schemas.microsoft.com/office/drawing/2014/main" id="{767A1EC3-79D6-D32B-C7B6-8D26E1669417}"/>
              </a:ext>
            </a:extLst>
          </p:cNvPr>
          <p:cNvGrpSpPr/>
          <p:nvPr/>
        </p:nvGrpSpPr>
        <p:grpSpPr>
          <a:xfrm>
            <a:off x="33451857" y="7919469"/>
            <a:ext cx="6888282" cy="6868701"/>
            <a:chOff x="-492415" y="-19984"/>
            <a:chExt cx="6888282" cy="6868701"/>
          </a:xfrm>
        </p:grpSpPr>
        <p:grpSp>
          <p:nvGrpSpPr>
            <p:cNvPr id="375" name="Gruppieren 374">
              <a:extLst>
                <a:ext uri="{FF2B5EF4-FFF2-40B4-BE49-F238E27FC236}">
                  <a16:creationId xmlns:a16="http://schemas.microsoft.com/office/drawing/2014/main" id="{EB37F71E-874D-DF5A-EB45-3742B35343C8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377" name="Freihandform 376">
                <a:extLst>
                  <a:ext uri="{FF2B5EF4-FFF2-40B4-BE49-F238E27FC236}">
                    <a16:creationId xmlns:a16="http://schemas.microsoft.com/office/drawing/2014/main" id="{EA3731DB-A360-B16D-37E2-A3B18330B7F9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78" name="Textfeld 377">
                <a:extLst>
                  <a:ext uri="{FF2B5EF4-FFF2-40B4-BE49-F238E27FC236}">
                    <a16:creationId xmlns:a16="http://schemas.microsoft.com/office/drawing/2014/main" id="{1ED65966-6B60-62BF-3C35-B7D8A7822194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79" name="Textfeld 378">
                <a:extLst>
                  <a:ext uri="{FF2B5EF4-FFF2-40B4-BE49-F238E27FC236}">
                    <a16:creationId xmlns:a16="http://schemas.microsoft.com/office/drawing/2014/main" id="{7361E92A-AE5E-5E5E-4AB4-2AA409F3C037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0" name="Textfeld 379">
                <a:extLst>
                  <a:ext uri="{FF2B5EF4-FFF2-40B4-BE49-F238E27FC236}">
                    <a16:creationId xmlns:a16="http://schemas.microsoft.com/office/drawing/2014/main" id="{E37AB90E-9EFB-7532-5340-F6A1A4F97698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76" name="Grafik 375" descr="Abakus Silhouette">
              <a:extLst>
                <a:ext uri="{FF2B5EF4-FFF2-40B4-BE49-F238E27FC236}">
                  <a16:creationId xmlns:a16="http://schemas.microsoft.com/office/drawing/2014/main" id="{491E08BB-F3D2-38FF-C97B-6A5860404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81" name="Gruppieren 380">
            <a:extLst>
              <a:ext uri="{FF2B5EF4-FFF2-40B4-BE49-F238E27FC236}">
                <a16:creationId xmlns:a16="http://schemas.microsoft.com/office/drawing/2014/main" id="{D0BAC441-00C0-7E29-C6B8-FF1588C1E736}"/>
              </a:ext>
            </a:extLst>
          </p:cNvPr>
          <p:cNvGrpSpPr/>
          <p:nvPr/>
        </p:nvGrpSpPr>
        <p:grpSpPr>
          <a:xfrm>
            <a:off x="33905312" y="7908850"/>
            <a:ext cx="6054575" cy="6868701"/>
            <a:chOff x="-412982" y="0"/>
            <a:chExt cx="6054575" cy="6868701"/>
          </a:xfrm>
        </p:grpSpPr>
        <p:grpSp>
          <p:nvGrpSpPr>
            <p:cNvPr id="382" name="Gruppieren 381">
              <a:extLst>
                <a:ext uri="{FF2B5EF4-FFF2-40B4-BE49-F238E27FC236}">
                  <a16:creationId xmlns:a16="http://schemas.microsoft.com/office/drawing/2014/main" id="{3F710C1C-10B2-0148-FBDF-0075EB5029FA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384" name="Freihandform 383">
                <a:extLst>
                  <a:ext uri="{FF2B5EF4-FFF2-40B4-BE49-F238E27FC236}">
                    <a16:creationId xmlns:a16="http://schemas.microsoft.com/office/drawing/2014/main" id="{B89F9B14-0B86-0A54-F315-09A4AAF02380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5" name="Textfeld 384">
                <a:extLst>
                  <a:ext uri="{FF2B5EF4-FFF2-40B4-BE49-F238E27FC236}">
                    <a16:creationId xmlns:a16="http://schemas.microsoft.com/office/drawing/2014/main" id="{B1128C26-386F-25DA-9D94-6981BE3401A6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386" name="Textfeld 385">
                <a:extLst>
                  <a:ext uri="{FF2B5EF4-FFF2-40B4-BE49-F238E27FC236}">
                    <a16:creationId xmlns:a16="http://schemas.microsoft.com/office/drawing/2014/main" id="{B2C08291-8A02-CB6B-C7CA-733B391160FB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7" name="Textfeld 386">
                <a:extLst>
                  <a:ext uri="{FF2B5EF4-FFF2-40B4-BE49-F238E27FC236}">
                    <a16:creationId xmlns:a16="http://schemas.microsoft.com/office/drawing/2014/main" id="{399AE053-1733-09CD-B25E-64FCEA7C5681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83" name="Grafik 382" descr="Liniendiagramm Silhouette">
              <a:extLst>
                <a:ext uri="{FF2B5EF4-FFF2-40B4-BE49-F238E27FC236}">
                  <a16:creationId xmlns:a16="http://schemas.microsoft.com/office/drawing/2014/main" id="{6ACE4A16-D321-49C5-8BB0-B08949C3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388" name="Gruppieren 387">
            <a:extLst>
              <a:ext uri="{FF2B5EF4-FFF2-40B4-BE49-F238E27FC236}">
                <a16:creationId xmlns:a16="http://schemas.microsoft.com/office/drawing/2014/main" id="{E8F15E45-DF1B-FE7A-EC41-AF23388249E7}"/>
              </a:ext>
            </a:extLst>
          </p:cNvPr>
          <p:cNvGrpSpPr/>
          <p:nvPr/>
        </p:nvGrpSpPr>
        <p:grpSpPr>
          <a:xfrm>
            <a:off x="34319991" y="7906157"/>
            <a:ext cx="5244687" cy="6868701"/>
            <a:chOff x="-389644" y="-24387"/>
            <a:chExt cx="5244687" cy="6868701"/>
          </a:xfrm>
        </p:grpSpPr>
        <p:grpSp>
          <p:nvGrpSpPr>
            <p:cNvPr id="389" name="Gruppieren 388">
              <a:extLst>
                <a:ext uri="{FF2B5EF4-FFF2-40B4-BE49-F238E27FC236}">
                  <a16:creationId xmlns:a16="http://schemas.microsoft.com/office/drawing/2014/main" id="{B412813F-7FDD-60EE-32B2-A2DBD032C8F6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391" name="Freihandform 390">
                <a:extLst>
                  <a:ext uri="{FF2B5EF4-FFF2-40B4-BE49-F238E27FC236}">
                    <a16:creationId xmlns:a16="http://schemas.microsoft.com/office/drawing/2014/main" id="{041418AE-3177-C7F7-E38D-68D0C5F46BF7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92" name="Textfeld 391">
                <a:extLst>
                  <a:ext uri="{FF2B5EF4-FFF2-40B4-BE49-F238E27FC236}">
                    <a16:creationId xmlns:a16="http://schemas.microsoft.com/office/drawing/2014/main" id="{0BA031E4-4795-AB9D-E3BA-9065DB1232D9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93" name="Textfeld 392">
                <a:extLst>
                  <a:ext uri="{FF2B5EF4-FFF2-40B4-BE49-F238E27FC236}">
                    <a16:creationId xmlns:a16="http://schemas.microsoft.com/office/drawing/2014/main" id="{BED8421C-8114-3424-3FE0-A3D4A3C1E074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94" name="Textfeld 393">
                <a:extLst>
                  <a:ext uri="{FF2B5EF4-FFF2-40B4-BE49-F238E27FC236}">
                    <a16:creationId xmlns:a16="http://schemas.microsoft.com/office/drawing/2014/main" id="{1D189F77-27D9-E242-1D29-23576CC5DEEB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90" name="Grafik 389" descr="Taschenrechner Silhouette">
              <a:extLst>
                <a:ext uri="{FF2B5EF4-FFF2-40B4-BE49-F238E27FC236}">
                  <a16:creationId xmlns:a16="http://schemas.microsoft.com/office/drawing/2014/main" id="{796A1C1E-977D-B3A7-CBD9-42D1562FD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395" name="Grafik 39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633E96E4-6538-61A9-389B-861A19184F2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8761552" y="7876630"/>
            <a:ext cx="12192000" cy="6858000"/>
          </a:xfrm>
          <a:prstGeom prst="rect">
            <a:avLst/>
          </a:prstGeom>
        </p:spPr>
      </p:pic>
      <p:sp>
        <p:nvSpPr>
          <p:cNvPr id="396" name="Rechteck 395">
            <a:extLst>
              <a:ext uri="{FF2B5EF4-FFF2-40B4-BE49-F238E27FC236}">
                <a16:creationId xmlns:a16="http://schemas.microsoft.com/office/drawing/2014/main" id="{642F691E-CB13-0451-CC6E-832CDC0E86DD}"/>
              </a:ext>
            </a:extLst>
          </p:cNvPr>
          <p:cNvSpPr/>
          <p:nvPr/>
        </p:nvSpPr>
        <p:spPr>
          <a:xfrm rot="16200000">
            <a:off x="33090124" y="8186000"/>
            <a:ext cx="690368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7" name="Grafik 396" descr="Münzen Silhouette">
            <a:extLst>
              <a:ext uri="{FF2B5EF4-FFF2-40B4-BE49-F238E27FC236}">
                <a16:creationId xmlns:a16="http://schemas.microsoft.com/office/drawing/2014/main" id="{087692D6-0C40-15B7-8461-8D92128754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885557" y="11869407"/>
            <a:ext cx="2534815" cy="2534815"/>
          </a:xfrm>
          <a:prstGeom prst="rect">
            <a:avLst/>
          </a:prstGeom>
        </p:spPr>
      </p:pic>
      <p:sp>
        <p:nvSpPr>
          <p:cNvPr id="398" name="Eingebuchteter Richtungspfeil 397">
            <a:extLst>
              <a:ext uri="{FF2B5EF4-FFF2-40B4-BE49-F238E27FC236}">
                <a16:creationId xmlns:a16="http://schemas.microsoft.com/office/drawing/2014/main" id="{E7AC6444-E5F8-920F-1ABC-CEAE4B95B6BF}"/>
              </a:ext>
            </a:extLst>
          </p:cNvPr>
          <p:cNvSpPr/>
          <p:nvPr/>
        </p:nvSpPr>
        <p:spPr>
          <a:xfrm rot="10800000">
            <a:off x="37662538" y="78810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99" name="Textfeld 398">
            <a:extLst>
              <a:ext uri="{FF2B5EF4-FFF2-40B4-BE49-F238E27FC236}">
                <a16:creationId xmlns:a16="http://schemas.microsoft.com/office/drawing/2014/main" id="{D1BCCDD5-439B-05A6-EC65-2A2A7E249FA5}"/>
              </a:ext>
            </a:extLst>
          </p:cNvPr>
          <p:cNvSpPr txBox="1"/>
          <p:nvPr/>
        </p:nvSpPr>
        <p:spPr>
          <a:xfrm>
            <a:off x="45979481" y="8793856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00" name="Textfeld 399">
            <a:extLst>
              <a:ext uri="{FF2B5EF4-FFF2-40B4-BE49-F238E27FC236}">
                <a16:creationId xmlns:a16="http://schemas.microsoft.com/office/drawing/2014/main" id="{69FE0C7B-B572-9B25-9F7A-F6D86D0BC046}"/>
              </a:ext>
            </a:extLst>
          </p:cNvPr>
          <p:cNvSpPr txBox="1"/>
          <p:nvPr/>
        </p:nvSpPr>
        <p:spPr>
          <a:xfrm>
            <a:off x="45480971" y="10748085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1" name="Textfeld 400">
            <a:extLst>
              <a:ext uri="{FF2B5EF4-FFF2-40B4-BE49-F238E27FC236}">
                <a16:creationId xmlns:a16="http://schemas.microsoft.com/office/drawing/2014/main" id="{5A71EAA7-8345-2444-5FA6-922F97862A9E}"/>
              </a:ext>
            </a:extLst>
          </p:cNvPr>
          <p:cNvSpPr txBox="1"/>
          <p:nvPr/>
        </p:nvSpPr>
        <p:spPr>
          <a:xfrm>
            <a:off x="45551569" y="9791882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402" name="Textfeld 401">
            <a:extLst>
              <a:ext uri="{FF2B5EF4-FFF2-40B4-BE49-F238E27FC236}">
                <a16:creationId xmlns:a16="http://schemas.microsoft.com/office/drawing/2014/main" id="{278E8997-DE9F-F837-8A94-26CF5E6F520E}"/>
              </a:ext>
            </a:extLst>
          </p:cNvPr>
          <p:cNvSpPr txBox="1"/>
          <p:nvPr/>
        </p:nvSpPr>
        <p:spPr>
          <a:xfrm>
            <a:off x="38609512" y="8665498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403" name="Textfeld 402">
            <a:extLst>
              <a:ext uri="{FF2B5EF4-FFF2-40B4-BE49-F238E27FC236}">
                <a16:creationId xmlns:a16="http://schemas.microsoft.com/office/drawing/2014/main" id="{02CE5B37-09E1-9F2B-827D-C0AFA63EBCE2}"/>
              </a:ext>
            </a:extLst>
          </p:cNvPr>
          <p:cNvSpPr txBox="1"/>
          <p:nvPr/>
        </p:nvSpPr>
        <p:spPr>
          <a:xfrm>
            <a:off x="38969039" y="9764463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4" name="Textfeld 403">
            <a:extLst>
              <a:ext uri="{FF2B5EF4-FFF2-40B4-BE49-F238E27FC236}">
                <a16:creationId xmlns:a16="http://schemas.microsoft.com/office/drawing/2014/main" id="{3F537DAD-92BA-8B11-986D-88ADBEBFCFD9}"/>
              </a:ext>
            </a:extLst>
          </p:cNvPr>
          <p:cNvSpPr txBox="1"/>
          <p:nvPr/>
        </p:nvSpPr>
        <p:spPr>
          <a:xfrm>
            <a:off x="39071064" y="11374025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405" name="Textfeld 404">
            <a:extLst>
              <a:ext uri="{FF2B5EF4-FFF2-40B4-BE49-F238E27FC236}">
                <a16:creationId xmlns:a16="http://schemas.microsoft.com/office/drawing/2014/main" id="{895EFE3D-3608-A692-91B1-EAAE02A79966}"/>
              </a:ext>
            </a:extLst>
          </p:cNvPr>
          <p:cNvSpPr txBox="1"/>
          <p:nvPr/>
        </p:nvSpPr>
        <p:spPr>
          <a:xfrm>
            <a:off x="39071064" y="10791904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grpSp>
        <p:nvGrpSpPr>
          <p:cNvPr id="406" name="Gruppieren 405">
            <a:extLst>
              <a:ext uri="{FF2B5EF4-FFF2-40B4-BE49-F238E27FC236}">
                <a16:creationId xmlns:a16="http://schemas.microsoft.com/office/drawing/2014/main" id="{56348D94-F9F6-9737-4BB3-F9390B47E737}"/>
              </a:ext>
            </a:extLst>
          </p:cNvPr>
          <p:cNvGrpSpPr/>
          <p:nvPr/>
        </p:nvGrpSpPr>
        <p:grpSpPr>
          <a:xfrm>
            <a:off x="38751208" y="7901633"/>
            <a:ext cx="10721466" cy="6913346"/>
            <a:chOff x="31455464" y="-19645"/>
            <a:chExt cx="10721466" cy="6913346"/>
          </a:xfrm>
        </p:grpSpPr>
        <p:sp>
          <p:nvSpPr>
            <p:cNvPr id="407" name="Freihandform 406">
              <a:extLst>
                <a:ext uri="{FF2B5EF4-FFF2-40B4-BE49-F238E27FC236}">
                  <a16:creationId xmlns:a16="http://schemas.microsoft.com/office/drawing/2014/main" id="{222F1777-9931-1355-919A-4A4FF9024CCA}"/>
                </a:ext>
              </a:extLst>
            </p:cNvPr>
            <p:cNvSpPr/>
            <p:nvPr/>
          </p:nvSpPr>
          <p:spPr>
            <a:xfrm>
              <a:off x="37900125" y="-15573"/>
              <a:ext cx="4276805" cy="6897628"/>
            </a:xfrm>
            <a:custGeom>
              <a:avLst/>
              <a:gdLst>
                <a:gd name="connsiteX0" fmla="*/ 3916040 w 4276805"/>
                <a:gd name="connsiteY0" fmla="*/ 745706 h 6897628"/>
                <a:gd name="connsiteX1" fmla="*/ 3827581 w 4276805"/>
                <a:gd name="connsiteY1" fmla="*/ 802094 h 6897628"/>
                <a:gd name="connsiteX2" fmla="*/ 3867053 w 4276805"/>
                <a:gd name="connsiteY2" fmla="*/ 863416 h 6897628"/>
                <a:gd name="connsiteX3" fmla="*/ 3908991 w 4276805"/>
                <a:gd name="connsiteY3" fmla="*/ 834517 h 6897628"/>
                <a:gd name="connsiteX4" fmla="*/ 3908991 w 4276805"/>
                <a:gd name="connsiteY4" fmla="*/ 995223 h 6897628"/>
                <a:gd name="connsiteX5" fmla="*/ 3993573 w 4276805"/>
                <a:gd name="connsiteY5" fmla="*/ 995223 h 6897628"/>
                <a:gd name="connsiteX6" fmla="*/ 3993573 w 4276805"/>
                <a:gd name="connsiteY6" fmla="*/ 745706 h 6897628"/>
                <a:gd name="connsiteX7" fmla="*/ 0 w 4276805"/>
                <a:gd name="connsiteY7" fmla="*/ 0 h 6897628"/>
                <a:gd name="connsiteX8" fmla="*/ 3756699 w 4276805"/>
                <a:gd name="connsiteY8" fmla="*/ 0 h 6897628"/>
                <a:gd name="connsiteX9" fmla="*/ 3756699 w 4276805"/>
                <a:gd name="connsiteY9" fmla="*/ 397058 h 6897628"/>
                <a:gd name="connsiteX10" fmla="*/ 4110225 w 4276805"/>
                <a:gd name="connsiteY10" fmla="*/ 397058 h 6897628"/>
                <a:gd name="connsiteX11" fmla="*/ 4276805 w 4276805"/>
                <a:gd name="connsiteY11" fmla="*/ 563638 h 6897628"/>
                <a:gd name="connsiteX12" fmla="*/ 4276805 w 4276805"/>
                <a:gd name="connsiteY12" fmla="*/ 1229938 h 6897628"/>
                <a:gd name="connsiteX13" fmla="*/ 4110225 w 4276805"/>
                <a:gd name="connsiteY13" fmla="*/ 1396518 h 6897628"/>
                <a:gd name="connsiteX14" fmla="*/ 3756699 w 4276805"/>
                <a:gd name="connsiteY14" fmla="*/ 1396518 h 6897628"/>
                <a:gd name="connsiteX15" fmla="*/ 3756699 w 4276805"/>
                <a:gd name="connsiteY15" fmla="*/ 6897628 h 6897628"/>
                <a:gd name="connsiteX16" fmla="*/ 0 w 4276805"/>
                <a:gd name="connsiteY16" fmla="*/ 6897628 h 68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76805" h="6897628">
                  <a:moveTo>
                    <a:pt x="3916040" y="745706"/>
                  </a:moveTo>
                  <a:lnTo>
                    <a:pt x="3827581" y="802094"/>
                  </a:lnTo>
                  <a:lnTo>
                    <a:pt x="3867053" y="863416"/>
                  </a:lnTo>
                  <a:lnTo>
                    <a:pt x="3908991" y="834517"/>
                  </a:lnTo>
                  <a:lnTo>
                    <a:pt x="3908991" y="995223"/>
                  </a:lnTo>
                  <a:lnTo>
                    <a:pt x="3993573" y="995223"/>
                  </a:lnTo>
                  <a:lnTo>
                    <a:pt x="3993573" y="745706"/>
                  </a:lnTo>
                  <a:close/>
                  <a:moveTo>
                    <a:pt x="0" y="0"/>
                  </a:moveTo>
                  <a:lnTo>
                    <a:pt x="3756699" y="0"/>
                  </a:lnTo>
                  <a:lnTo>
                    <a:pt x="3756699" y="397058"/>
                  </a:lnTo>
                  <a:lnTo>
                    <a:pt x="4110225" y="397058"/>
                  </a:lnTo>
                  <a:cubicBezTo>
                    <a:pt x="4202225" y="397058"/>
                    <a:pt x="4276805" y="471638"/>
                    <a:pt x="4276805" y="563638"/>
                  </a:cubicBezTo>
                  <a:lnTo>
                    <a:pt x="4276805" y="1229938"/>
                  </a:lnTo>
                  <a:cubicBezTo>
                    <a:pt x="4276805" y="1321938"/>
                    <a:pt x="4202225" y="1396518"/>
                    <a:pt x="4110225" y="1396518"/>
                  </a:cubicBezTo>
                  <a:lnTo>
                    <a:pt x="3756699" y="1396518"/>
                  </a:lnTo>
                  <a:lnTo>
                    <a:pt x="3756699" y="6897628"/>
                  </a:lnTo>
                  <a:lnTo>
                    <a:pt x="0" y="6897628"/>
                  </a:lnTo>
                  <a:close/>
                </a:path>
              </a:pathLst>
            </a:custGeom>
            <a:solidFill>
              <a:srgbClr val="FCE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408" name="Rechteck 407">
              <a:extLst>
                <a:ext uri="{FF2B5EF4-FFF2-40B4-BE49-F238E27FC236}">
                  <a16:creationId xmlns:a16="http://schemas.microsoft.com/office/drawing/2014/main" id="{473C4FBF-971C-1B17-8C2D-A6FF7C7DA65F}"/>
                </a:ext>
              </a:extLst>
            </p:cNvPr>
            <p:cNvSpPr/>
            <p:nvPr/>
          </p:nvSpPr>
          <p:spPr>
            <a:xfrm>
              <a:off x="31455464" y="-7713"/>
              <a:ext cx="6434005" cy="6897628"/>
            </a:xfrm>
            <a:prstGeom prst="rect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9" name="Freihandform 408">
              <a:extLst>
                <a:ext uri="{FF2B5EF4-FFF2-40B4-BE49-F238E27FC236}">
                  <a16:creationId xmlns:a16="http://schemas.microsoft.com/office/drawing/2014/main" id="{14325853-713B-BDE3-5042-3B9AC8364E73}"/>
                </a:ext>
              </a:extLst>
            </p:cNvPr>
            <p:cNvSpPr/>
            <p:nvPr/>
          </p:nvSpPr>
          <p:spPr>
            <a:xfrm rot="16200000">
              <a:off x="34114682" y="3124638"/>
              <a:ext cx="6913346" cy="624779"/>
            </a:xfrm>
            <a:custGeom>
              <a:avLst/>
              <a:gdLst>
                <a:gd name="connsiteX0" fmla="*/ 6913346 w 6913346"/>
                <a:gd name="connsiteY0" fmla="*/ 422316 h 624779"/>
                <a:gd name="connsiteX1" fmla="*/ 6913346 w 6913346"/>
                <a:gd name="connsiteY1" fmla="*/ 624779 h 624779"/>
                <a:gd name="connsiteX2" fmla="*/ 0 w 6913346"/>
                <a:gd name="connsiteY2" fmla="*/ 624779 h 624779"/>
                <a:gd name="connsiteX3" fmla="*/ 0 w 6913346"/>
                <a:gd name="connsiteY3" fmla="*/ 422316 h 624779"/>
                <a:gd name="connsiteX4" fmla="*/ 5779320 w 6913346"/>
                <a:gd name="connsiteY4" fmla="*/ 422316 h 624779"/>
                <a:gd name="connsiteX5" fmla="*/ 6033410 w 6913346"/>
                <a:gd name="connsiteY5" fmla="*/ 0 h 624779"/>
                <a:gd name="connsiteX6" fmla="*/ 6287499 w 6913346"/>
                <a:gd name="connsiteY6" fmla="*/ 422316 h 6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3346" h="624779">
                  <a:moveTo>
                    <a:pt x="6913346" y="422316"/>
                  </a:moveTo>
                  <a:lnTo>
                    <a:pt x="6913346" y="624779"/>
                  </a:lnTo>
                  <a:lnTo>
                    <a:pt x="0" y="624779"/>
                  </a:lnTo>
                  <a:lnTo>
                    <a:pt x="0" y="422316"/>
                  </a:lnTo>
                  <a:lnTo>
                    <a:pt x="5779320" y="422316"/>
                  </a:lnTo>
                  <a:lnTo>
                    <a:pt x="6033410" y="0"/>
                  </a:lnTo>
                  <a:lnTo>
                    <a:pt x="6287499" y="422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410" name="Dreieck 409">
            <a:extLst>
              <a:ext uri="{FF2B5EF4-FFF2-40B4-BE49-F238E27FC236}">
                <a16:creationId xmlns:a16="http://schemas.microsoft.com/office/drawing/2014/main" id="{E559F9D0-0A91-B8A9-B211-C1E6D3DD5931}"/>
              </a:ext>
            </a:extLst>
          </p:cNvPr>
          <p:cNvSpPr/>
          <p:nvPr/>
        </p:nvSpPr>
        <p:spPr>
          <a:xfrm rot="16200000">
            <a:off x="34964047" y="11025801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1" name="Rechteck 410">
            <a:extLst>
              <a:ext uri="{FF2B5EF4-FFF2-40B4-BE49-F238E27FC236}">
                <a16:creationId xmlns:a16="http://schemas.microsoft.com/office/drawing/2014/main" id="{8110CF52-DC64-0341-0716-B82105F7FE1C}"/>
              </a:ext>
            </a:extLst>
          </p:cNvPr>
          <p:cNvSpPr/>
          <p:nvPr/>
        </p:nvSpPr>
        <p:spPr>
          <a:xfrm>
            <a:off x="31558048" y="7881041"/>
            <a:ext cx="1836717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2" name="Textfeld 411">
            <a:extLst>
              <a:ext uri="{FF2B5EF4-FFF2-40B4-BE49-F238E27FC236}">
                <a16:creationId xmlns:a16="http://schemas.microsoft.com/office/drawing/2014/main" id="{DBA99CED-F5F1-DBC4-B9D1-97197AF2D268}"/>
              </a:ext>
            </a:extLst>
          </p:cNvPr>
          <p:cNvSpPr txBox="1"/>
          <p:nvPr/>
        </p:nvSpPr>
        <p:spPr>
          <a:xfrm rot="16200000">
            <a:off x="29381010" y="10750733"/>
            <a:ext cx="6868700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13" name="Textfeld 412">
            <a:extLst>
              <a:ext uri="{FF2B5EF4-FFF2-40B4-BE49-F238E27FC236}">
                <a16:creationId xmlns:a16="http://schemas.microsoft.com/office/drawing/2014/main" id="{A76C4CE9-9267-AFFE-2308-BDB14F460995}"/>
              </a:ext>
            </a:extLst>
          </p:cNvPr>
          <p:cNvSpPr txBox="1"/>
          <p:nvPr/>
        </p:nvSpPr>
        <p:spPr>
          <a:xfrm>
            <a:off x="33699056" y="8781098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414" name="Textfeld 413">
            <a:extLst>
              <a:ext uri="{FF2B5EF4-FFF2-40B4-BE49-F238E27FC236}">
                <a16:creationId xmlns:a16="http://schemas.microsoft.com/office/drawing/2014/main" id="{D3B79D69-FD92-A81E-87AA-44E91AF1805B}"/>
              </a:ext>
            </a:extLst>
          </p:cNvPr>
          <p:cNvSpPr txBox="1"/>
          <p:nvPr/>
        </p:nvSpPr>
        <p:spPr>
          <a:xfrm>
            <a:off x="33719308" y="10166869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5" name="Textfeld 414">
            <a:extLst>
              <a:ext uri="{FF2B5EF4-FFF2-40B4-BE49-F238E27FC236}">
                <a16:creationId xmlns:a16="http://schemas.microsoft.com/office/drawing/2014/main" id="{9ACDA26E-14BA-CF73-6926-CF5A37151435}"/>
              </a:ext>
            </a:extLst>
          </p:cNvPr>
          <p:cNvSpPr txBox="1"/>
          <p:nvPr/>
        </p:nvSpPr>
        <p:spPr>
          <a:xfrm>
            <a:off x="33725392" y="11549684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6" name="Textfeld 415">
            <a:extLst>
              <a:ext uri="{FF2B5EF4-FFF2-40B4-BE49-F238E27FC236}">
                <a16:creationId xmlns:a16="http://schemas.microsoft.com/office/drawing/2014/main" id="{8D14A9A1-0AA1-F332-7E84-C680E5F0A01D}"/>
              </a:ext>
            </a:extLst>
          </p:cNvPr>
          <p:cNvSpPr txBox="1"/>
          <p:nvPr/>
        </p:nvSpPr>
        <p:spPr>
          <a:xfrm>
            <a:off x="33699056" y="13204796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grpSp>
        <p:nvGrpSpPr>
          <p:cNvPr id="417" name="Gruppieren 416">
            <a:extLst>
              <a:ext uri="{FF2B5EF4-FFF2-40B4-BE49-F238E27FC236}">
                <a16:creationId xmlns:a16="http://schemas.microsoft.com/office/drawing/2014/main" id="{7E97B1FF-28AD-CD05-8D4D-63BF25B789C2}"/>
              </a:ext>
            </a:extLst>
          </p:cNvPr>
          <p:cNvGrpSpPr/>
          <p:nvPr/>
        </p:nvGrpSpPr>
        <p:grpSpPr>
          <a:xfrm>
            <a:off x="25005453" y="7919469"/>
            <a:ext cx="7329414" cy="6901477"/>
            <a:chOff x="-11391055" y="-1813"/>
            <a:chExt cx="7329414" cy="6901477"/>
          </a:xfrm>
        </p:grpSpPr>
        <p:sp>
          <p:nvSpPr>
            <p:cNvPr id="418" name="Freihandform 417">
              <a:extLst>
                <a:ext uri="{FF2B5EF4-FFF2-40B4-BE49-F238E27FC236}">
                  <a16:creationId xmlns:a16="http://schemas.microsoft.com/office/drawing/2014/main" id="{AE3560C7-F0CA-7708-10E0-236D2B733E3B}"/>
                </a:ext>
              </a:extLst>
            </p:cNvPr>
            <p:cNvSpPr/>
            <p:nvPr/>
          </p:nvSpPr>
          <p:spPr>
            <a:xfrm>
              <a:off x="-11391055" y="2037"/>
              <a:ext cx="6434005" cy="6897627"/>
            </a:xfrm>
            <a:custGeom>
              <a:avLst/>
              <a:gdLst>
                <a:gd name="connsiteX0" fmla="*/ 6822 w 6434005"/>
                <a:gd name="connsiteY0" fmla="*/ 3268314 h 6897627"/>
                <a:gd name="connsiteX1" fmla="*/ 5650 w 6434005"/>
                <a:gd name="connsiteY1" fmla="*/ 3267634 h 6897627"/>
                <a:gd name="connsiteX2" fmla="*/ 6822 w 6434005"/>
                <a:gd name="connsiteY2" fmla="*/ 3266954 h 6897627"/>
                <a:gd name="connsiteX3" fmla="*/ 12194 w 6434005"/>
                <a:gd name="connsiteY3" fmla="*/ 4578433 h 6897627"/>
                <a:gd name="connsiteX4" fmla="*/ 0 w 6434005"/>
                <a:gd name="connsiteY4" fmla="*/ 4571361 h 6897627"/>
                <a:gd name="connsiteX5" fmla="*/ 0 w 6434005"/>
                <a:gd name="connsiteY5" fmla="*/ 4567232 h 6897627"/>
                <a:gd name="connsiteX6" fmla="*/ 12194 w 6434005"/>
                <a:gd name="connsiteY6" fmla="*/ 4560160 h 6897627"/>
                <a:gd name="connsiteX7" fmla="*/ 14880 w 6434005"/>
                <a:gd name="connsiteY7" fmla="*/ 4579991 h 6897627"/>
                <a:gd name="connsiteX8" fmla="*/ 12325 w 6434005"/>
                <a:gd name="connsiteY8" fmla="*/ 4578510 h 6897627"/>
                <a:gd name="connsiteX9" fmla="*/ 14880 w 6434005"/>
                <a:gd name="connsiteY9" fmla="*/ 4577028 h 6897627"/>
                <a:gd name="connsiteX10" fmla="*/ 6434005 w 6434005"/>
                <a:gd name="connsiteY10" fmla="*/ 6897627 h 6897627"/>
                <a:gd name="connsiteX11" fmla="*/ 489176 w 6434005"/>
                <a:gd name="connsiteY11" fmla="*/ 6897627 h 6897627"/>
                <a:gd name="connsiteX12" fmla="*/ 565770 w 6434005"/>
                <a:gd name="connsiteY12" fmla="*/ 6853203 h 6897627"/>
                <a:gd name="connsiteX13" fmla="*/ 2029 w 6434005"/>
                <a:gd name="connsiteY13" fmla="*/ 6526232 h 6897627"/>
                <a:gd name="connsiteX14" fmla="*/ 574534 w 6434005"/>
                <a:gd name="connsiteY14" fmla="*/ 6194180 h 6897627"/>
                <a:gd name="connsiteX15" fmla="*/ 9400 w 6434005"/>
                <a:gd name="connsiteY15" fmla="*/ 5866401 h 6897627"/>
                <a:gd name="connsiteX16" fmla="*/ 571848 w 6434005"/>
                <a:gd name="connsiteY16" fmla="*/ 5540182 h 6897627"/>
                <a:gd name="connsiteX17" fmla="*/ 28194 w 6434005"/>
                <a:gd name="connsiteY17" fmla="*/ 5224862 h 6897627"/>
                <a:gd name="connsiteX18" fmla="*/ 589822 w 6434005"/>
                <a:gd name="connsiteY18" fmla="*/ 4899118 h 6897627"/>
                <a:gd name="connsiteX19" fmla="*/ 24688 w 6434005"/>
                <a:gd name="connsiteY19" fmla="*/ 4571339 h 6897627"/>
                <a:gd name="connsiteX20" fmla="*/ 587136 w 6434005"/>
                <a:gd name="connsiteY20" fmla="*/ 4245120 h 6897627"/>
                <a:gd name="connsiteX21" fmla="*/ 27701 w 6434005"/>
                <a:gd name="connsiteY21" fmla="*/ 3920646 h 6897627"/>
                <a:gd name="connsiteX22" fmla="*/ 584450 w 6434005"/>
                <a:gd name="connsiteY22" fmla="*/ 3597732 h 6897627"/>
                <a:gd name="connsiteX23" fmla="*/ 19316 w 6434005"/>
                <a:gd name="connsiteY23" fmla="*/ 3269955 h 6897627"/>
                <a:gd name="connsiteX24" fmla="*/ 581764 w 6434005"/>
                <a:gd name="connsiteY24" fmla="*/ 2943735 h 6897627"/>
                <a:gd name="connsiteX25" fmla="*/ 572931 w 6434005"/>
                <a:gd name="connsiteY25" fmla="*/ 2938612 h 6897627"/>
                <a:gd name="connsiteX26" fmla="*/ 574346 w 6434005"/>
                <a:gd name="connsiteY26" fmla="*/ 2937791 h 6897627"/>
                <a:gd name="connsiteX27" fmla="*/ 23885 w 6434005"/>
                <a:gd name="connsiteY27" fmla="*/ 2618524 h 6897627"/>
                <a:gd name="connsiteX28" fmla="*/ 568457 w 6434005"/>
                <a:gd name="connsiteY28" fmla="*/ 2302672 h 6897627"/>
                <a:gd name="connsiteX29" fmla="*/ 3323 w 6434005"/>
                <a:gd name="connsiteY29" fmla="*/ 1974894 h 6897627"/>
                <a:gd name="connsiteX30" fmla="*/ 565771 w 6434005"/>
                <a:gd name="connsiteY30" fmla="*/ 1648675 h 6897627"/>
                <a:gd name="connsiteX31" fmla="*/ 8665 w 6434005"/>
                <a:gd name="connsiteY31" fmla="*/ 1325553 h 6897627"/>
                <a:gd name="connsiteX32" fmla="*/ 565772 w 6434005"/>
                <a:gd name="connsiteY32" fmla="*/ 1002430 h 6897627"/>
                <a:gd name="connsiteX33" fmla="*/ 638 w 6434005"/>
                <a:gd name="connsiteY33" fmla="*/ 674652 h 6897627"/>
                <a:gd name="connsiteX34" fmla="*/ 563086 w 6434005"/>
                <a:gd name="connsiteY34" fmla="*/ 348433 h 6897627"/>
                <a:gd name="connsiteX35" fmla="*/ 0 w 6434005"/>
                <a:gd name="connsiteY35" fmla="*/ 21842 h 6897627"/>
                <a:gd name="connsiteX36" fmla="*/ 0 w 6434005"/>
                <a:gd name="connsiteY36" fmla="*/ 0 h 6897627"/>
                <a:gd name="connsiteX37" fmla="*/ 6434005 w 6434005"/>
                <a:gd name="connsiteY37" fmla="*/ 0 h 68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34005" h="6897627">
                  <a:moveTo>
                    <a:pt x="6822" y="3268314"/>
                  </a:moveTo>
                  <a:lnTo>
                    <a:pt x="5650" y="3267634"/>
                  </a:lnTo>
                  <a:lnTo>
                    <a:pt x="6822" y="3266954"/>
                  </a:lnTo>
                  <a:close/>
                  <a:moveTo>
                    <a:pt x="12194" y="4578433"/>
                  </a:moveTo>
                  <a:lnTo>
                    <a:pt x="0" y="4571361"/>
                  </a:lnTo>
                  <a:lnTo>
                    <a:pt x="0" y="4567232"/>
                  </a:lnTo>
                  <a:lnTo>
                    <a:pt x="12194" y="4560160"/>
                  </a:lnTo>
                  <a:close/>
                  <a:moveTo>
                    <a:pt x="14880" y="4579991"/>
                  </a:moveTo>
                  <a:lnTo>
                    <a:pt x="12325" y="4578510"/>
                  </a:lnTo>
                  <a:lnTo>
                    <a:pt x="14880" y="4577028"/>
                  </a:lnTo>
                  <a:close/>
                  <a:moveTo>
                    <a:pt x="6434005" y="6897627"/>
                  </a:moveTo>
                  <a:lnTo>
                    <a:pt x="489176" y="6897627"/>
                  </a:lnTo>
                  <a:lnTo>
                    <a:pt x="565770" y="6853203"/>
                  </a:lnTo>
                  <a:lnTo>
                    <a:pt x="2029" y="6526232"/>
                  </a:lnTo>
                  <a:lnTo>
                    <a:pt x="574534" y="6194180"/>
                  </a:lnTo>
                  <a:lnTo>
                    <a:pt x="9400" y="5866401"/>
                  </a:lnTo>
                  <a:lnTo>
                    <a:pt x="571848" y="5540182"/>
                  </a:lnTo>
                  <a:lnTo>
                    <a:pt x="28194" y="5224862"/>
                  </a:lnTo>
                  <a:lnTo>
                    <a:pt x="589822" y="4899118"/>
                  </a:lnTo>
                  <a:lnTo>
                    <a:pt x="24688" y="4571339"/>
                  </a:lnTo>
                  <a:lnTo>
                    <a:pt x="587136" y="4245120"/>
                  </a:lnTo>
                  <a:lnTo>
                    <a:pt x="27701" y="3920646"/>
                  </a:lnTo>
                  <a:lnTo>
                    <a:pt x="584450" y="3597732"/>
                  </a:lnTo>
                  <a:lnTo>
                    <a:pt x="19316" y="3269955"/>
                  </a:lnTo>
                  <a:lnTo>
                    <a:pt x="581764" y="2943735"/>
                  </a:lnTo>
                  <a:lnTo>
                    <a:pt x="572931" y="2938612"/>
                  </a:lnTo>
                  <a:lnTo>
                    <a:pt x="574346" y="2937791"/>
                  </a:lnTo>
                  <a:lnTo>
                    <a:pt x="23885" y="2618524"/>
                  </a:lnTo>
                  <a:lnTo>
                    <a:pt x="568457" y="2302672"/>
                  </a:lnTo>
                  <a:lnTo>
                    <a:pt x="3323" y="1974894"/>
                  </a:lnTo>
                  <a:lnTo>
                    <a:pt x="565771" y="1648675"/>
                  </a:lnTo>
                  <a:lnTo>
                    <a:pt x="8665" y="1325553"/>
                  </a:lnTo>
                  <a:lnTo>
                    <a:pt x="565772" y="1002430"/>
                  </a:lnTo>
                  <a:lnTo>
                    <a:pt x="638" y="674652"/>
                  </a:lnTo>
                  <a:lnTo>
                    <a:pt x="563086" y="348433"/>
                  </a:lnTo>
                  <a:lnTo>
                    <a:pt x="0" y="21842"/>
                  </a:lnTo>
                  <a:lnTo>
                    <a:pt x="0" y="0"/>
                  </a:lnTo>
                  <a:lnTo>
                    <a:pt x="6434005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srgbClr val="FFDE00"/>
                </a:solidFill>
              </a:endParaRPr>
            </a:p>
          </p:txBody>
        </p:sp>
        <p:sp>
          <p:nvSpPr>
            <p:cNvPr id="419" name="Eingebuchteter Richtungspfeil 418">
              <a:extLst>
                <a:ext uri="{FF2B5EF4-FFF2-40B4-BE49-F238E27FC236}">
                  <a16:creationId xmlns:a16="http://schemas.microsoft.com/office/drawing/2014/main" id="{F6A8E97A-6B5D-71A3-A5C5-40810067697E}"/>
                </a:ext>
              </a:extLst>
            </p:cNvPr>
            <p:cNvSpPr/>
            <p:nvPr/>
          </p:nvSpPr>
          <p:spPr>
            <a:xfrm rot="10800000">
              <a:off x="-5494070" y="-2"/>
              <a:ext cx="1432429" cy="6866889"/>
            </a:xfrm>
            <a:prstGeom prst="chevron">
              <a:avLst>
                <a:gd name="adj" fmla="val 47679"/>
              </a:avLst>
            </a:prstGeom>
            <a:solidFill>
              <a:srgbClr val="FDE80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0" name="Eingebuchteter Richtungspfeil 419">
              <a:extLst>
                <a:ext uri="{FF2B5EF4-FFF2-40B4-BE49-F238E27FC236}">
                  <a16:creationId xmlns:a16="http://schemas.microsoft.com/office/drawing/2014/main" id="{B1F6A404-7F78-25B7-7C23-6A2175ED04A3}"/>
                </a:ext>
              </a:extLst>
            </p:cNvPr>
            <p:cNvSpPr/>
            <p:nvPr/>
          </p:nvSpPr>
          <p:spPr>
            <a:xfrm rot="10800000">
              <a:off x="-5754202" y="-1813"/>
              <a:ext cx="1432429" cy="6883864"/>
            </a:xfrm>
            <a:prstGeom prst="chevron">
              <a:avLst>
                <a:gd name="adj" fmla="val 50000"/>
              </a:avLst>
            </a:prstGeom>
            <a:solidFill>
              <a:srgbClr val="40404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1" name="Textfeld 420">
              <a:extLst>
                <a:ext uri="{FF2B5EF4-FFF2-40B4-BE49-F238E27FC236}">
                  <a16:creationId xmlns:a16="http://schemas.microsoft.com/office/drawing/2014/main" id="{3B9048B1-D3D9-3C1E-4F50-CF2BC4EC4F63}"/>
                </a:ext>
              </a:extLst>
            </p:cNvPr>
            <p:cNvSpPr txBox="1"/>
            <p:nvPr/>
          </p:nvSpPr>
          <p:spPr>
            <a:xfrm>
              <a:off x="-9769379" y="873025"/>
              <a:ext cx="3712182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venir Next Heavy" panose="020B0503020202020204" pitchFamily="34" charset="0"/>
                </a:rPr>
                <a:t>Goal </a:t>
              </a:r>
            </a:p>
          </p:txBody>
        </p:sp>
        <p:sp>
          <p:nvSpPr>
            <p:cNvPr id="422" name="Textfeld 421">
              <a:extLst>
                <a:ext uri="{FF2B5EF4-FFF2-40B4-BE49-F238E27FC236}">
                  <a16:creationId xmlns:a16="http://schemas.microsoft.com/office/drawing/2014/main" id="{7EBFE2C9-2B96-262D-D57D-B35B1B333BC1}"/>
                </a:ext>
              </a:extLst>
            </p:cNvPr>
            <p:cNvSpPr txBox="1"/>
            <p:nvPr/>
          </p:nvSpPr>
          <p:spPr>
            <a:xfrm>
              <a:off x="-10533357" y="2849255"/>
              <a:ext cx="526370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A linear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combination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natural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coefficients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a, b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 ∈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₀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sp>
          <p:nvSpPr>
            <p:cNvPr id="423" name="Textfeld 422">
              <a:extLst>
                <a:ext uri="{FF2B5EF4-FFF2-40B4-BE49-F238E27FC236}">
                  <a16:creationId xmlns:a16="http://schemas.microsoft.com/office/drawing/2014/main" id="{28EABAB3-4B0E-2891-DDEE-D517DD8AD3B1}"/>
                </a:ext>
              </a:extLst>
            </p:cNvPr>
            <p:cNvSpPr txBox="1"/>
            <p:nvPr/>
          </p:nvSpPr>
          <p:spPr>
            <a:xfrm>
              <a:off x="-10547399" y="3905491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possible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gcd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(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p,q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) = 1 </a:t>
              </a:r>
            </a:p>
          </p:txBody>
        </p:sp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B4417535-6780-1892-ED2C-9BD167C57633}"/>
                </a:ext>
              </a:extLst>
            </p:cNvPr>
            <p:cNvSpPr txBox="1"/>
            <p:nvPr/>
          </p:nvSpPr>
          <p:spPr>
            <a:xfrm>
              <a:off x="-10545443" y="4679847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all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≥ (p-1)(q-1)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pic>
          <p:nvPicPr>
            <p:cNvPr id="425" name="Grafik 424" descr="Rennflagge Silhouette">
              <a:extLst>
                <a:ext uri="{FF2B5EF4-FFF2-40B4-BE49-F238E27FC236}">
                  <a16:creationId xmlns:a16="http://schemas.microsoft.com/office/drawing/2014/main" id="{B7E4D3D6-CD40-9D39-849E-C1869CA0E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8816632" y="5062814"/>
              <a:ext cx="1802167" cy="1802167"/>
            </a:xfrm>
            <a:prstGeom prst="rect">
              <a:avLst/>
            </a:prstGeom>
          </p:spPr>
        </p:pic>
      </p:grpSp>
      <p:sp>
        <p:nvSpPr>
          <p:cNvPr id="426" name="Freihandform 425">
            <a:extLst>
              <a:ext uri="{FF2B5EF4-FFF2-40B4-BE49-F238E27FC236}">
                <a16:creationId xmlns:a16="http://schemas.microsoft.com/office/drawing/2014/main" id="{4F6A3D79-0A0B-D565-B053-BF23ECE258B2}"/>
              </a:ext>
            </a:extLst>
          </p:cNvPr>
          <p:cNvSpPr/>
          <p:nvPr/>
        </p:nvSpPr>
        <p:spPr>
          <a:xfrm rot="10800000">
            <a:off x="19560114" y="7906634"/>
            <a:ext cx="6434005" cy="6897627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427" name="Textfeld 426">
            <a:extLst>
              <a:ext uri="{FF2B5EF4-FFF2-40B4-BE49-F238E27FC236}">
                <a16:creationId xmlns:a16="http://schemas.microsoft.com/office/drawing/2014/main" id="{B5CE5A56-C76D-6032-260C-C9AFEC560C1D}"/>
              </a:ext>
            </a:extLst>
          </p:cNvPr>
          <p:cNvSpPr txBox="1"/>
          <p:nvPr/>
        </p:nvSpPr>
        <p:spPr>
          <a:xfrm rot="16200000">
            <a:off x="21668803" y="10530293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DECBBEE-81C7-150C-02E9-402DCD781052}"/>
              </a:ext>
            </a:extLst>
          </p:cNvPr>
          <p:cNvCxnSpPr>
            <a:cxnSpLocks/>
          </p:cNvCxnSpPr>
          <p:nvPr/>
        </p:nvCxnSpPr>
        <p:spPr>
          <a:xfrm>
            <a:off x="6799213" y="466928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Freihandform 261">
            <a:extLst>
              <a:ext uri="{FF2B5EF4-FFF2-40B4-BE49-F238E27FC236}">
                <a16:creationId xmlns:a16="http://schemas.microsoft.com/office/drawing/2014/main" id="{4DCC0DCA-1544-9F64-35C1-95F7118D84E9}"/>
              </a:ext>
            </a:extLst>
          </p:cNvPr>
          <p:cNvSpPr/>
          <p:nvPr/>
        </p:nvSpPr>
        <p:spPr>
          <a:xfrm>
            <a:off x="-6809794" y="-20357"/>
            <a:ext cx="6630540" cy="6873577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54" name="Freihandform 53">
            <a:extLst>
              <a:ext uri="{FF2B5EF4-FFF2-40B4-BE49-F238E27FC236}">
                <a16:creationId xmlns:a16="http://schemas.microsoft.com/office/drawing/2014/main" id="{13E8BD28-A8B2-C52B-E3D2-E92F6B5E0A0E}"/>
              </a:ext>
            </a:extLst>
          </p:cNvPr>
          <p:cNvSpPr/>
          <p:nvPr/>
        </p:nvSpPr>
        <p:spPr>
          <a:xfrm rot="16200000">
            <a:off x="-527733" y="-128898"/>
            <a:ext cx="6898240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26809A8-7940-2B9A-E058-9A8EB1BFB12B}"/>
              </a:ext>
            </a:extLst>
          </p:cNvPr>
          <p:cNvSpPr txBox="1"/>
          <p:nvPr/>
        </p:nvSpPr>
        <p:spPr>
          <a:xfrm>
            <a:off x="-101753" y="705941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23F39F1-5D89-E277-AA89-4F2E97F7E918}"/>
              </a:ext>
            </a:extLst>
          </p:cNvPr>
          <p:cNvSpPr txBox="1"/>
          <p:nvPr/>
        </p:nvSpPr>
        <p:spPr>
          <a:xfrm>
            <a:off x="1097705" y="1746143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BC3FC1F-2493-0894-3ED0-4F0862483389}"/>
              </a:ext>
            </a:extLst>
          </p:cNvPr>
          <p:cNvSpPr txBox="1"/>
          <p:nvPr/>
        </p:nvSpPr>
        <p:spPr>
          <a:xfrm>
            <a:off x="550473" y="2806899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1 =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a₀ ⋅p + b₀ ⋅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q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 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FAB546E-B555-79F5-56C2-DBAB26C3B253}"/>
              </a:ext>
            </a:extLst>
          </p:cNvPr>
          <p:cNvSpPr txBox="1"/>
          <p:nvPr/>
        </p:nvSpPr>
        <p:spPr>
          <a:xfrm>
            <a:off x="518935" y="4209536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But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only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for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latin typeface="Avenir Next" panose="020B0503020202020204" pitchFamily="34" charset="0"/>
              </a:rPr>
              <a:t>a₀, b₀ </a:t>
            </a:r>
            <a:r>
              <a:rPr lang="de-DE" sz="2000" dirty="0">
                <a:solidFill>
                  <a:srgbClr val="181818"/>
                </a:solidFill>
                <a:latin typeface="Avenir Next" panose="020B0503020202020204" pitchFamily="34" charset="0"/>
              </a:rPr>
              <a:t>∈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ℤ</a:t>
            </a:r>
            <a:endParaRPr lang="de-DE" sz="2000" dirty="0">
              <a:solidFill>
                <a:srgbClr val="181818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20048D03-4785-550D-8A6F-4F87C946E083}"/>
              </a:ext>
            </a:extLst>
          </p:cNvPr>
          <p:cNvSpPr txBox="1"/>
          <p:nvPr/>
        </p:nvSpPr>
        <p:spPr>
          <a:xfrm>
            <a:off x="509254" y="5048931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multiply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any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181818"/>
                </a:solidFill>
                <a:latin typeface="Avenir Next" panose="020B0503020202020204" pitchFamily="34" charset="0"/>
              </a:rPr>
              <a:t> ∈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ℤ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endParaRPr lang="de-DE" sz="2000" dirty="0">
              <a:solidFill>
                <a:srgbClr val="181818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FC346FC-3837-FA55-1203-26CB18F96595}"/>
              </a:ext>
            </a:extLst>
          </p:cNvPr>
          <p:cNvSpPr txBox="1"/>
          <p:nvPr/>
        </p:nvSpPr>
        <p:spPr>
          <a:xfrm>
            <a:off x="-7103883" y="705940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E3C2EEE4-2060-3746-EEB7-D2AD9FF24D28}"/>
              </a:ext>
            </a:extLst>
          </p:cNvPr>
          <p:cNvSpPr txBox="1"/>
          <p:nvPr/>
        </p:nvSpPr>
        <p:spPr>
          <a:xfrm>
            <a:off x="-6516320" y="1746143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067EE586-F254-D952-8C3B-61599ACA2FC6}"/>
              </a:ext>
            </a:extLst>
          </p:cNvPr>
          <p:cNvSpPr txBox="1"/>
          <p:nvPr/>
        </p:nvSpPr>
        <p:spPr>
          <a:xfrm>
            <a:off x="-6318888" y="280689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have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ℕ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₀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5E34444-5DE8-D561-7422-3334EDED1C8C}"/>
              </a:ext>
            </a:extLst>
          </p:cNvPr>
          <p:cNvSpPr txBox="1"/>
          <p:nvPr/>
        </p:nvSpPr>
        <p:spPr>
          <a:xfrm>
            <a:off x="-6350426" y="362250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Some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only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at least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negative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05C4EAF5-1D14-8743-88AC-47BD97D0F742}"/>
              </a:ext>
            </a:extLst>
          </p:cNvPr>
          <p:cNvSpPr txBox="1"/>
          <p:nvPr/>
        </p:nvSpPr>
        <p:spPr>
          <a:xfrm>
            <a:off x="-6360107" y="481949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All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≥ (p-1)(q-1)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can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number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coefficients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265" name="Freihandform 264">
            <a:extLst>
              <a:ext uri="{FF2B5EF4-FFF2-40B4-BE49-F238E27FC236}">
                <a16:creationId xmlns:a16="http://schemas.microsoft.com/office/drawing/2014/main" id="{E7CE9DF2-693B-2C4A-7FEC-175F992E10B0}"/>
              </a:ext>
            </a:extLst>
          </p:cNvPr>
          <p:cNvSpPr/>
          <p:nvPr/>
        </p:nvSpPr>
        <p:spPr>
          <a:xfrm rot="5400000">
            <a:off x="-17017075" y="546019"/>
            <a:ext cx="6927323" cy="5804128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6" name="Textfeld 265">
            <a:extLst>
              <a:ext uri="{FF2B5EF4-FFF2-40B4-BE49-F238E27FC236}">
                <a16:creationId xmlns:a16="http://schemas.microsoft.com/office/drawing/2014/main" id="{C445C0A7-79FA-017E-35BC-5542464973ED}"/>
              </a:ext>
            </a:extLst>
          </p:cNvPr>
          <p:cNvSpPr txBox="1"/>
          <p:nvPr/>
        </p:nvSpPr>
        <p:spPr>
          <a:xfrm rot="16200000">
            <a:off x="-14182054" y="2609016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sp>
        <p:nvSpPr>
          <p:cNvPr id="267" name="Freihandform 266">
            <a:extLst>
              <a:ext uri="{FF2B5EF4-FFF2-40B4-BE49-F238E27FC236}">
                <a16:creationId xmlns:a16="http://schemas.microsoft.com/office/drawing/2014/main" id="{C55FF99F-4E98-9DDA-ABFD-DABD1B05F80F}"/>
              </a:ext>
            </a:extLst>
          </p:cNvPr>
          <p:cNvSpPr/>
          <p:nvPr/>
        </p:nvSpPr>
        <p:spPr>
          <a:xfrm>
            <a:off x="-10530918" y="7875578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7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7F84C-6DC5-3E94-5F30-052F9679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fik 61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4F077873-EA07-5840-2C88-4203C6AA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7484962" y="-40240"/>
            <a:ext cx="12280461" cy="6951986"/>
          </a:xfrm>
          <a:prstGeom prst="rect">
            <a:avLst/>
          </a:prstGeom>
        </p:spPr>
      </p:pic>
      <p:sp>
        <p:nvSpPr>
          <p:cNvPr id="258" name="Rechteck 257">
            <a:extLst>
              <a:ext uri="{FF2B5EF4-FFF2-40B4-BE49-F238E27FC236}">
                <a16:creationId xmlns:a16="http://schemas.microsoft.com/office/drawing/2014/main" id="{FAD65304-BE1A-009B-B3DC-413E0A1ACA5D}"/>
              </a:ext>
            </a:extLst>
          </p:cNvPr>
          <p:cNvSpPr/>
          <p:nvPr/>
        </p:nvSpPr>
        <p:spPr>
          <a:xfrm>
            <a:off x="-4311949" y="15594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1B9B830B-2798-9029-F5C6-58CC0824A33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6792636" y="15728"/>
            <a:ext cx="12280461" cy="6896017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1AC55B78-D21B-26DD-85AA-DBB210A26F09}"/>
              </a:ext>
            </a:extLst>
          </p:cNvPr>
          <p:cNvSpPr/>
          <p:nvPr/>
        </p:nvSpPr>
        <p:spPr>
          <a:xfrm>
            <a:off x="8584935" y="489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025B79-7085-D803-2A77-A8816B0C04AE}"/>
              </a:ext>
            </a:extLst>
          </p:cNvPr>
          <p:cNvSpPr/>
          <p:nvPr/>
        </p:nvSpPr>
        <p:spPr>
          <a:xfrm>
            <a:off x="8723740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CA6CFAA-76BB-D4FA-8F88-E56A22787AEE}"/>
              </a:ext>
            </a:extLst>
          </p:cNvPr>
          <p:cNvSpPr txBox="1"/>
          <p:nvPr/>
        </p:nvSpPr>
        <p:spPr>
          <a:xfrm rot="16200000">
            <a:off x="8183115" y="2799420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257" name="Freihandform 256">
            <a:extLst>
              <a:ext uri="{FF2B5EF4-FFF2-40B4-BE49-F238E27FC236}">
                <a16:creationId xmlns:a16="http://schemas.microsoft.com/office/drawing/2014/main" id="{8916637E-848A-A21C-1348-1929C63BCD11}"/>
              </a:ext>
            </a:extLst>
          </p:cNvPr>
          <p:cNvSpPr/>
          <p:nvPr/>
        </p:nvSpPr>
        <p:spPr>
          <a:xfrm>
            <a:off x="8837925" y="24659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59F82BD-67A2-1F3A-6ABA-EF71EAE7E252}"/>
              </a:ext>
            </a:extLst>
          </p:cNvPr>
          <p:cNvGrpSpPr/>
          <p:nvPr/>
        </p:nvGrpSpPr>
        <p:grpSpPr>
          <a:xfrm>
            <a:off x="8466881" y="24943"/>
            <a:ext cx="7598461" cy="6828633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991CBC5A-EFB6-23EA-5AF5-FAEA51D1FE4F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30F75F63-CB36-5502-0B4B-542C492FB35B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74323DD-DE0E-0B80-42D4-0B54DC07BD7C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5F88FB9B-AB50-3EEE-C6F6-777AD98CAB7C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1EF3A90-2B58-E7B7-9128-8077FCF7A1FC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74FEEF76-BBFA-47DC-B2D5-EA870D09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4A717C3-D4F5-6FCE-96F1-9F7B718FE447}"/>
              </a:ext>
            </a:extLst>
          </p:cNvPr>
          <p:cNvGrpSpPr/>
          <p:nvPr/>
        </p:nvGrpSpPr>
        <p:grpSpPr>
          <a:xfrm>
            <a:off x="8933811" y="38255"/>
            <a:ext cx="6888282" cy="6828633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6F4EC93-5A1F-82BD-5826-3D9EB48EF0CE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C082604B-46C9-E02C-5170-E466DCCBE323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1B41336-A373-B8D3-3C55-203E2B97062B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30DFF859-8581-2AE5-C7DC-AAA35FFF3975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2BAAF583-8620-9F0A-B411-2DF103996610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71529A04-B025-D509-B49B-A0E44491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12B70DE-9EDB-067E-7730-E89E57C7BAA2}"/>
              </a:ext>
            </a:extLst>
          </p:cNvPr>
          <p:cNvGrpSpPr/>
          <p:nvPr/>
        </p:nvGrpSpPr>
        <p:grpSpPr>
          <a:xfrm>
            <a:off x="9478759" y="27636"/>
            <a:ext cx="6054575" cy="6828633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CFAF61A9-F5B7-76CE-534A-2A111DF95195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553B3C1F-9132-8060-5A95-299A17D2F99D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EEB49474-1E91-3949-7BB8-B9B844F287A2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8A222AF-101D-B183-6D8F-5CD2D8F57201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5D1B8998-3A02-C610-1B67-A0F4A20D94AA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4" name="Grafik 23" descr="Liniendiagramm Silhouette">
              <a:extLst>
                <a:ext uri="{FF2B5EF4-FFF2-40B4-BE49-F238E27FC236}">
                  <a16:creationId xmlns:a16="http://schemas.microsoft.com/office/drawing/2014/main" id="{DBEE232D-65E0-AFA7-6A67-AE71ED80F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59131D8-CB79-CFB0-4CD7-C00F40000714}"/>
              </a:ext>
            </a:extLst>
          </p:cNvPr>
          <p:cNvGrpSpPr/>
          <p:nvPr/>
        </p:nvGrpSpPr>
        <p:grpSpPr>
          <a:xfrm>
            <a:off x="13237556" y="24943"/>
            <a:ext cx="5244687" cy="6828633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9C5A7ECE-4F60-5713-D11E-997A09B31688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D40CF3BC-3512-3A8E-84B8-58BF1F1653F5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05D6CA14-C86B-D0DC-E27A-31A93C5E4139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E696EFA9-93B2-7D21-5297-50467F1597C6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209B9C1D-80CF-3B7D-904A-7B3B8A5B7F09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F3105153-C81F-57A4-1E3A-E1FFEACA6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8AECCC87-6E6B-ED3D-2A00-AA27071E65D8}"/>
              </a:ext>
            </a:extLst>
          </p:cNvPr>
          <p:cNvSpPr/>
          <p:nvPr/>
        </p:nvSpPr>
        <p:spPr>
          <a:xfrm>
            <a:off x="6638419" y="24659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362" name="Freihandform 361">
            <a:extLst>
              <a:ext uri="{FF2B5EF4-FFF2-40B4-BE49-F238E27FC236}">
                <a16:creationId xmlns:a16="http://schemas.microsoft.com/office/drawing/2014/main" id="{8230A704-C527-511C-3F51-A8403962009E}"/>
              </a:ext>
            </a:extLst>
          </p:cNvPr>
          <p:cNvSpPr/>
          <p:nvPr/>
        </p:nvSpPr>
        <p:spPr>
          <a:xfrm>
            <a:off x="31479137" y="7956960"/>
            <a:ext cx="6434005" cy="6857391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363" name="Grafik 362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C165CA90-1A92-03C2-6B2F-63CB5C97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45227238" y="7961286"/>
            <a:ext cx="12192000" cy="6817995"/>
          </a:xfrm>
          <a:prstGeom prst="rect">
            <a:avLst/>
          </a:prstGeom>
        </p:spPr>
      </p:pic>
      <p:sp>
        <p:nvSpPr>
          <p:cNvPr id="364" name="Rechteck 363">
            <a:extLst>
              <a:ext uri="{FF2B5EF4-FFF2-40B4-BE49-F238E27FC236}">
                <a16:creationId xmlns:a16="http://schemas.microsoft.com/office/drawing/2014/main" id="{44BCCA47-6DD1-3E88-C12F-EAF5E3096486}"/>
              </a:ext>
            </a:extLst>
          </p:cNvPr>
          <p:cNvSpPr/>
          <p:nvPr/>
        </p:nvSpPr>
        <p:spPr>
          <a:xfrm>
            <a:off x="49001104" y="7941489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5" name="Rechteck 364">
            <a:extLst>
              <a:ext uri="{FF2B5EF4-FFF2-40B4-BE49-F238E27FC236}">
                <a16:creationId xmlns:a16="http://schemas.microsoft.com/office/drawing/2014/main" id="{63374BBE-A54A-9561-309A-885E56E32879}"/>
              </a:ext>
            </a:extLst>
          </p:cNvPr>
          <p:cNvSpPr/>
          <p:nvPr/>
        </p:nvSpPr>
        <p:spPr>
          <a:xfrm>
            <a:off x="53974407" y="7921369"/>
            <a:ext cx="3444835" cy="6873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6" name="Textfeld 365">
            <a:extLst>
              <a:ext uri="{FF2B5EF4-FFF2-40B4-BE49-F238E27FC236}">
                <a16:creationId xmlns:a16="http://schemas.microsoft.com/office/drawing/2014/main" id="{CF5828E7-2FE8-2774-F733-60531724A65B}"/>
              </a:ext>
            </a:extLst>
          </p:cNvPr>
          <p:cNvSpPr txBox="1"/>
          <p:nvPr/>
        </p:nvSpPr>
        <p:spPr>
          <a:xfrm rot="16200000">
            <a:off x="53471083" y="10740442"/>
            <a:ext cx="6728900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367" name="Gruppieren 366">
            <a:extLst>
              <a:ext uri="{FF2B5EF4-FFF2-40B4-BE49-F238E27FC236}">
                <a16:creationId xmlns:a16="http://schemas.microsoft.com/office/drawing/2014/main" id="{3CF62F3A-8688-738D-CBA1-34854643E27C}"/>
              </a:ext>
            </a:extLst>
          </p:cNvPr>
          <p:cNvGrpSpPr/>
          <p:nvPr/>
        </p:nvGrpSpPr>
        <p:grpSpPr>
          <a:xfrm>
            <a:off x="39863685" y="7946225"/>
            <a:ext cx="7598461" cy="6828633"/>
            <a:chOff x="-533643" y="-17966"/>
            <a:chExt cx="7598461" cy="6868701"/>
          </a:xfrm>
        </p:grpSpPr>
        <p:grpSp>
          <p:nvGrpSpPr>
            <p:cNvPr id="368" name="Gruppieren 367">
              <a:extLst>
                <a:ext uri="{FF2B5EF4-FFF2-40B4-BE49-F238E27FC236}">
                  <a16:creationId xmlns:a16="http://schemas.microsoft.com/office/drawing/2014/main" id="{D3D6004D-8C78-60CA-7759-579A207543CB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370" name="Freihandform 369">
                <a:extLst>
                  <a:ext uri="{FF2B5EF4-FFF2-40B4-BE49-F238E27FC236}">
                    <a16:creationId xmlns:a16="http://schemas.microsoft.com/office/drawing/2014/main" id="{D6D144D7-542E-6364-2741-AE0A9B49F13A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71" name="Textfeld 370">
                <a:extLst>
                  <a:ext uri="{FF2B5EF4-FFF2-40B4-BE49-F238E27FC236}">
                    <a16:creationId xmlns:a16="http://schemas.microsoft.com/office/drawing/2014/main" id="{11CC2FE2-9D8A-3DD1-491B-78357CBF799B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72" name="Textfeld 371">
                <a:extLst>
                  <a:ext uri="{FF2B5EF4-FFF2-40B4-BE49-F238E27FC236}">
                    <a16:creationId xmlns:a16="http://schemas.microsoft.com/office/drawing/2014/main" id="{C889238F-7C77-3F10-B8E1-4C7C0AAE0E93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73" name="Textfeld 372">
                <a:extLst>
                  <a:ext uri="{FF2B5EF4-FFF2-40B4-BE49-F238E27FC236}">
                    <a16:creationId xmlns:a16="http://schemas.microsoft.com/office/drawing/2014/main" id="{B2AEBCB9-CBA1-FBC7-F0A5-B4630101BADD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69" name="Grafik 368" descr="Rennflagge Silhouette">
              <a:extLst>
                <a:ext uri="{FF2B5EF4-FFF2-40B4-BE49-F238E27FC236}">
                  <a16:creationId xmlns:a16="http://schemas.microsoft.com/office/drawing/2014/main" id="{5014055F-BF64-F547-F76F-95AD723FA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74" name="Gruppieren 373">
            <a:extLst>
              <a:ext uri="{FF2B5EF4-FFF2-40B4-BE49-F238E27FC236}">
                <a16:creationId xmlns:a16="http://schemas.microsoft.com/office/drawing/2014/main" id="{91BFE699-3136-B6B4-B099-6BA06286D1A0}"/>
              </a:ext>
            </a:extLst>
          </p:cNvPr>
          <p:cNvGrpSpPr/>
          <p:nvPr/>
        </p:nvGrpSpPr>
        <p:grpSpPr>
          <a:xfrm>
            <a:off x="40261651" y="7959537"/>
            <a:ext cx="6888282" cy="6828633"/>
            <a:chOff x="-492415" y="-19984"/>
            <a:chExt cx="6888282" cy="6868701"/>
          </a:xfrm>
        </p:grpSpPr>
        <p:grpSp>
          <p:nvGrpSpPr>
            <p:cNvPr id="375" name="Gruppieren 374">
              <a:extLst>
                <a:ext uri="{FF2B5EF4-FFF2-40B4-BE49-F238E27FC236}">
                  <a16:creationId xmlns:a16="http://schemas.microsoft.com/office/drawing/2014/main" id="{8525B1D9-62E1-CC0D-CAF6-07F8612E2C81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377" name="Freihandform 376">
                <a:extLst>
                  <a:ext uri="{FF2B5EF4-FFF2-40B4-BE49-F238E27FC236}">
                    <a16:creationId xmlns:a16="http://schemas.microsoft.com/office/drawing/2014/main" id="{65CB3979-9F69-9624-C4AD-2DB6BF506F79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78" name="Textfeld 377">
                <a:extLst>
                  <a:ext uri="{FF2B5EF4-FFF2-40B4-BE49-F238E27FC236}">
                    <a16:creationId xmlns:a16="http://schemas.microsoft.com/office/drawing/2014/main" id="{B0024038-6C21-6866-E86C-46C1CF1805B6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79" name="Textfeld 378">
                <a:extLst>
                  <a:ext uri="{FF2B5EF4-FFF2-40B4-BE49-F238E27FC236}">
                    <a16:creationId xmlns:a16="http://schemas.microsoft.com/office/drawing/2014/main" id="{160CEFAC-9210-99FD-62E4-02A76668AF4F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0" name="Textfeld 379">
                <a:extLst>
                  <a:ext uri="{FF2B5EF4-FFF2-40B4-BE49-F238E27FC236}">
                    <a16:creationId xmlns:a16="http://schemas.microsoft.com/office/drawing/2014/main" id="{83AACB66-69E6-1FA3-3BBB-366A50CB0828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76" name="Grafik 375" descr="Abakus Silhouette">
              <a:extLst>
                <a:ext uri="{FF2B5EF4-FFF2-40B4-BE49-F238E27FC236}">
                  <a16:creationId xmlns:a16="http://schemas.microsoft.com/office/drawing/2014/main" id="{0CAAB1EF-8FA1-A188-2AE2-A8E4F32C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81" name="Gruppieren 380">
            <a:extLst>
              <a:ext uri="{FF2B5EF4-FFF2-40B4-BE49-F238E27FC236}">
                <a16:creationId xmlns:a16="http://schemas.microsoft.com/office/drawing/2014/main" id="{898B84F1-53ED-2E06-B16A-6030494F06F2}"/>
              </a:ext>
            </a:extLst>
          </p:cNvPr>
          <p:cNvGrpSpPr/>
          <p:nvPr/>
        </p:nvGrpSpPr>
        <p:grpSpPr>
          <a:xfrm>
            <a:off x="40715106" y="7948918"/>
            <a:ext cx="6054575" cy="6828633"/>
            <a:chOff x="-412982" y="0"/>
            <a:chExt cx="6054575" cy="6868701"/>
          </a:xfrm>
        </p:grpSpPr>
        <p:grpSp>
          <p:nvGrpSpPr>
            <p:cNvPr id="382" name="Gruppieren 381">
              <a:extLst>
                <a:ext uri="{FF2B5EF4-FFF2-40B4-BE49-F238E27FC236}">
                  <a16:creationId xmlns:a16="http://schemas.microsoft.com/office/drawing/2014/main" id="{71787BEA-EF68-8B8D-4E72-721B84783874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384" name="Freihandform 383">
                <a:extLst>
                  <a:ext uri="{FF2B5EF4-FFF2-40B4-BE49-F238E27FC236}">
                    <a16:creationId xmlns:a16="http://schemas.microsoft.com/office/drawing/2014/main" id="{EC7F08FF-BDE4-A521-C12C-04C4EA9D870F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5" name="Textfeld 384">
                <a:extLst>
                  <a:ext uri="{FF2B5EF4-FFF2-40B4-BE49-F238E27FC236}">
                    <a16:creationId xmlns:a16="http://schemas.microsoft.com/office/drawing/2014/main" id="{2BD77595-B1F1-EB81-C83D-06584B925B8F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386" name="Textfeld 385">
                <a:extLst>
                  <a:ext uri="{FF2B5EF4-FFF2-40B4-BE49-F238E27FC236}">
                    <a16:creationId xmlns:a16="http://schemas.microsoft.com/office/drawing/2014/main" id="{693914ED-B695-D60F-64F8-CFDAFC3E4752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7" name="Textfeld 386">
                <a:extLst>
                  <a:ext uri="{FF2B5EF4-FFF2-40B4-BE49-F238E27FC236}">
                    <a16:creationId xmlns:a16="http://schemas.microsoft.com/office/drawing/2014/main" id="{8179B2BF-23E9-C8B1-E770-C9AB5570A6E9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83" name="Grafik 382" descr="Liniendiagramm Silhouette">
              <a:extLst>
                <a:ext uri="{FF2B5EF4-FFF2-40B4-BE49-F238E27FC236}">
                  <a16:creationId xmlns:a16="http://schemas.microsoft.com/office/drawing/2014/main" id="{70B26B22-58D1-5B33-A419-8F3706C65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388" name="Gruppieren 387">
            <a:extLst>
              <a:ext uri="{FF2B5EF4-FFF2-40B4-BE49-F238E27FC236}">
                <a16:creationId xmlns:a16="http://schemas.microsoft.com/office/drawing/2014/main" id="{410271E0-7DD4-F12B-2F7F-1E6873786D5D}"/>
              </a:ext>
            </a:extLst>
          </p:cNvPr>
          <p:cNvGrpSpPr/>
          <p:nvPr/>
        </p:nvGrpSpPr>
        <p:grpSpPr>
          <a:xfrm>
            <a:off x="41129785" y="7946225"/>
            <a:ext cx="5244687" cy="6828633"/>
            <a:chOff x="-389644" y="-24387"/>
            <a:chExt cx="5244687" cy="6868701"/>
          </a:xfrm>
        </p:grpSpPr>
        <p:grpSp>
          <p:nvGrpSpPr>
            <p:cNvPr id="389" name="Gruppieren 388">
              <a:extLst>
                <a:ext uri="{FF2B5EF4-FFF2-40B4-BE49-F238E27FC236}">
                  <a16:creationId xmlns:a16="http://schemas.microsoft.com/office/drawing/2014/main" id="{CA603BBC-1FFA-B162-9375-F2DFF415506F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391" name="Freihandform 390">
                <a:extLst>
                  <a:ext uri="{FF2B5EF4-FFF2-40B4-BE49-F238E27FC236}">
                    <a16:creationId xmlns:a16="http://schemas.microsoft.com/office/drawing/2014/main" id="{7DBE7F91-58D6-6476-4BAB-A6FE76DF17EA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92" name="Textfeld 391">
                <a:extLst>
                  <a:ext uri="{FF2B5EF4-FFF2-40B4-BE49-F238E27FC236}">
                    <a16:creationId xmlns:a16="http://schemas.microsoft.com/office/drawing/2014/main" id="{D642DF0F-1B7C-60C3-1E85-D7A71193386F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93" name="Textfeld 392">
                <a:extLst>
                  <a:ext uri="{FF2B5EF4-FFF2-40B4-BE49-F238E27FC236}">
                    <a16:creationId xmlns:a16="http://schemas.microsoft.com/office/drawing/2014/main" id="{A584B5B2-B3F9-2C88-28BF-57B83E106195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94" name="Textfeld 393">
                <a:extLst>
                  <a:ext uri="{FF2B5EF4-FFF2-40B4-BE49-F238E27FC236}">
                    <a16:creationId xmlns:a16="http://schemas.microsoft.com/office/drawing/2014/main" id="{499CFDB8-3ABE-AEED-3720-4979909A8E1F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90" name="Grafik 389" descr="Taschenrechner Silhouette">
              <a:extLst>
                <a:ext uri="{FF2B5EF4-FFF2-40B4-BE49-F238E27FC236}">
                  <a16:creationId xmlns:a16="http://schemas.microsoft.com/office/drawing/2014/main" id="{BF154E96-7967-7C72-A4F0-5AD1CDE39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395" name="Grafik 39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E33B0FC-7EFE-659D-404E-EEB92598A27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35571346" y="7916634"/>
            <a:ext cx="12192000" cy="6817995"/>
          </a:xfrm>
          <a:prstGeom prst="rect">
            <a:avLst/>
          </a:prstGeom>
        </p:spPr>
      </p:pic>
      <p:sp>
        <p:nvSpPr>
          <p:cNvPr id="396" name="Rechteck 395">
            <a:extLst>
              <a:ext uri="{FF2B5EF4-FFF2-40B4-BE49-F238E27FC236}">
                <a16:creationId xmlns:a16="http://schemas.microsoft.com/office/drawing/2014/main" id="{498EF39F-71D5-C438-D808-227DC6854D09}"/>
              </a:ext>
            </a:extLst>
          </p:cNvPr>
          <p:cNvSpPr/>
          <p:nvPr/>
        </p:nvSpPr>
        <p:spPr>
          <a:xfrm rot="16200000">
            <a:off x="39920054" y="8206135"/>
            <a:ext cx="686341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7" name="Grafik 396" descr="Münzen Silhouette">
            <a:extLst>
              <a:ext uri="{FF2B5EF4-FFF2-40B4-BE49-F238E27FC236}">
                <a16:creationId xmlns:a16="http://schemas.microsoft.com/office/drawing/2014/main" id="{2EB608FF-85BC-9B9B-96F6-F5EA77432A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695351" y="11884194"/>
            <a:ext cx="2534815" cy="2520028"/>
          </a:xfrm>
          <a:prstGeom prst="rect">
            <a:avLst/>
          </a:prstGeom>
        </p:spPr>
      </p:pic>
      <p:sp>
        <p:nvSpPr>
          <p:cNvPr id="398" name="Eingebuchteter Richtungspfeil 397">
            <a:extLst>
              <a:ext uri="{FF2B5EF4-FFF2-40B4-BE49-F238E27FC236}">
                <a16:creationId xmlns:a16="http://schemas.microsoft.com/office/drawing/2014/main" id="{24231D58-2A82-A618-7144-857C6867216C}"/>
              </a:ext>
            </a:extLst>
          </p:cNvPr>
          <p:cNvSpPr/>
          <p:nvPr/>
        </p:nvSpPr>
        <p:spPr>
          <a:xfrm rot="10800000">
            <a:off x="44472331" y="7921691"/>
            <a:ext cx="1432429" cy="6928104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99" name="Textfeld 398">
            <a:extLst>
              <a:ext uri="{FF2B5EF4-FFF2-40B4-BE49-F238E27FC236}">
                <a16:creationId xmlns:a16="http://schemas.microsoft.com/office/drawing/2014/main" id="{78E2FD7E-01E6-3334-F95E-552647E4BFE1}"/>
              </a:ext>
            </a:extLst>
          </p:cNvPr>
          <p:cNvSpPr txBox="1"/>
          <p:nvPr/>
        </p:nvSpPr>
        <p:spPr>
          <a:xfrm>
            <a:off x="52789275" y="8793856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00" name="Textfeld 399">
            <a:extLst>
              <a:ext uri="{FF2B5EF4-FFF2-40B4-BE49-F238E27FC236}">
                <a16:creationId xmlns:a16="http://schemas.microsoft.com/office/drawing/2014/main" id="{07C7B9B3-7CA6-ECED-67DC-ABC9EF00F4FA}"/>
              </a:ext>
            </a:extLst>
          </p:cNvPr>
          <p:cNvSpPr txBox="1"/>
          <p:nvPr/>
        </p:nvSpPr>
        <p:spPr>
          <a:xfrm>
            <a:off x="52290765" y="10748085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1" name="Textfeld 400">
            <a:extLst>
              <a:ext uri="{FF2B5EF4-FFF2-40B4-BE49-F238E27FC236}">
                <a16:creationId xmlns:a16="http://schemas.microsoft.com/office/drawing/2014/main" id="{9C336F7D-8E82-F2E5-8F55-3E7CAE28083D}"/>
              </a:ext>
            </a:extLst>
          </p:cNvPr>
          <p:cNvSpPr txBox="1"/>
          <p:nvPr/>
        </p:nvSpPr>
        <p:spPr>
          <a:xfrm>
            <a:off x="52361363" y="9791882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402" name="Textfeld 401">
            <a:extLst>
              <a:ext uri="{FF2B5EF4-FFF2-40B4-BE49-F238E27FC236}">
                <a16:creationId xmlns:a16="http://schemas.microsoft.com/office/drawing/2014/main" id="{E9C8C715-7776-84FB-2DFC-3E9D74AA4300}"/>
              </a:ext>
            </a:extLst>
          </p:cNvPr>
          <p:cNvSpPr txBox="1"/>
          <p:nvPr/>
        </p:nvSpPr>
        <p:spPr>
          <a:xfrm>
            <a:off x="45419306" y="8665498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403" name="Textfeld 402">
            <a:extLst>
              <a:ext uri="{FF2B5EF4-FFF2-40B4-BE49-F238E27FC236}">
                <a16:creationId xmlns:a16="http://schemas.microsoft.com/office/drawing/2014/main" id="{D4D97323-2E80-B78B-C084-EC24D55CAE97}"/>
              </a:ext>
            </a:extLst>
          </p:cNvPr>
          <p:cNvSpPr txBox="1"/>
          <p:nvPr/>
        </p:nvSpPr>
        <p:spPr>
          <a:xfrm>
            <a:off x="45778833" y="9764463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4" name="Textfeld 403">
            <a:extLst>
              <a:ext uri="{FF2B5EF4-FFF2-40B4-BE49-F238E27FC236}">
                <a16:creationId xmlns:a16="http://schemas.microsoft.com/office/drawing/2014/main" id="{7A936645-0CCB-BF8C-36E8-AF4ED0A7DF9F}"/>
              </a:ext>
            </a:extLst>
          </p:cNvPr>
          <p:cNvSpPr txBox="1"/>
          <p:nvPr/>
        </p:nvSpPr>
        <p:spPr>
          <a:xfrm>
            <a:off x="45880858" y="11374025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405" name="Textfeld 404">
            <a:extLst>
              <a:ext uri="{FF2B5EF4-FFF2-40B4-BE49-F238E27FC236}">
                <a16:creationId xmlns:a16="http://schemas.microsoft.com/office/drawing/2014/main" id="{C29B8D18-1C90-073F-2E54-114FB6C87375}"/>
              </a:ext>
            </a:extLst>
          </p:cNvPr>
          <p:cNvSpPr txBox="1"/>
          <p:nvPr/>
        </p:nvSpPr>
        <p:spPr>
          <a:xfrm>
            <a:off x="45880858" y="10791904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grpSp>
        <p:nvGrpSpPr>
          <p:cNvPr id="406" name="Gruppieren 405">
            <a:extLst>
              <a:ext uri="{FF2B5EF4-FFF2-40B4-BE49-F238E27FC236}">
                <a16:creationId xmlns:a16="http://schemas.microsoft.com/office/drawing/2014/main" id="{6AE29A37-64B9-6435-8398-0850681E1F68}"/>
              </a:ext>
            </a:extLst>
          </p:cNvPr>
          <p:cNvGrpSpPr/>
          <p:nvPr/>
        </p:nvGrpSpPr>
        <p:grpSpPr>
          <a:xfrm>
            <a:off x="45561002" y="7941961"/>
            <a:ext cx="10721466" cy="6873018"/>
            <a:chOff x="31455464" y="-19645"/>
            <a:chExt cx="10721466" cy="6913346"/>
          </a:xfrm>
        </p:grpSpPr>
        <p:sp>
          <p:nvSpPr>
            <p:cNvPr id="407" name="Freihandform 406">
              <a:extLst>
                <a:ext uri="{FF2B5EF4-FFF2-40B4-BE49-F238E27FC236}">
                  <a16:creationId xmlns:a16="http://schemas.microsoft.com/office/drawing/2014/main" id="{BD0FB3E9-65A4-49C6-E9A3-C8648C572A46}"/>
                </a:ext>
              </a:extLst>
            </p:cNvPr>
            <p:cNvSpPr/>
            <p:nvPr/>
          </p:nvSpPr>
          <p:spPr>
            <a:xfrm>
              <a:off x="37900125" y="-15573"/>
              <a:ext cx="4276805" cy="6897628"/>
            </a:xfrm>
            <a:custGeom>
              <a:avLst/>
              <a:gdLst>
                <a:gd name="connsiteX0" fmla="*/ 3916040 w 4276805"/>
                <a:gd name="connsiteY0" fmla="*/ 745706 h 6897628"/>
                <a:gd name="connsiteX1" fmla="*/ 3827581 w 4276805"/>
                <a:gd name="connsiteY1" fmla="*/ 802094 h 6897628"/>
                <a:gd name="connsiteX2" fmla="*/ 3867053 w 4276805"/>
                <a:gd name="connsiteY2" fmla="*/ 863416 h 6897628"/>
                <a:gd name="connsiteX3" fmla="*/ 3908991 w 4276805"/>
                <a:gd name="connsiteY3" fmla="*/ 834517 h 6897628"/>
                <a:gd name="connsiteX4" fmla="*/ 3908991 w 4276805"/>
                <a:gd name="connsiteY4" fmla="*/ 995223 h 6897628"/>
                <a:gd name="connsiteX5" fmla="*/ 3993573 w 4276805"/>
                <a:gd name="connsiteY5" fmla="*/ 995223 h 6897628"/>
                <a:gd name="connsiteX6" fmla="*/ 3993573 w 4276805"/>
                <a:gd name="connsiteY6" fmla="*/ 745706 h 6897628"/>
                <a:gd name="connsiteX7" fmla="*/ 0 w 4276805"/>
                <a:gd name="connsiteY7" fmla="*/ 0 h 6897628"/>
                <a:gd name="connsiteX8" fmla="*/ 3756699 w 4276805"/>
                <a:gd name="connsiteY8" fmla="*/ 0 h 6897628"/>
                <a:gd name="connsiteX9" fmla="*/ 3756699 w 4276805"/>
                <a:gd name="connsiteY9" fmla="*/ 397058 h 6897628"/>
                <a:gd name="connsiteX10" fmla="*/ 4110225 w 4276805"/>
                <a:gd name="connsiteY10" fmla="*/ 397058 h 6897628"/>
                <a:gd name="connsiteX11" fmla="*/ 4276805 w 4276805"/>
                <a:gd name="connsiteY11" fmla="*/ 563638 h 6897628"/>
                <a:gd name="connsiteX12" fmla="*/ 4276805 w 4276805"/>
                <a:gd name="connsiteY12" fmla="*/ 1229938 h 6897628"/>
                <a:gd name="connsiteX13" fmla="*/ 4110225 w 4276805"/>
                <a:gd name="connsiteY13" fmla="*/ 1396518 h 6897628"/>
                <a:gd name="connsiteX14" fmla="*/ 3756699 w 4276805"/>
                <a:gd name="connsiteY14" fmla="*/ 1396518 h 6897628"/>
                <a:gd name="connsiteX15" fmla="*/ 3756699 w 4276805"/>
                <a:gd name="connsiteY15" fmla="*/ 6897628 h 6897628"/>
                <a:gd name="connsiteX16" fmla="*/ 0 w 4276805"/>
                <a:gd name="connsiteY16" fmla="*/ 6897628 h 68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76805" h="6897628">
                  <a:moveTo>
                    <a:pt x="3916040" y="745706"/>
                  </a:moveTo>
                  <a:lnTo>
                    <a:pt x="3827581" y="802094"/>
                  </a:lnTo>
                  <a:lnTo>
                    <a:pt x="3867053" y="863416"/>
                  </a:lnTo>
                  <a:lnTo>
                    <a:pt x="3908991" y="834517"/>
                  </a:lnTo>
                  <a:lnTo>
                    <a:pt x="3908991" y="995223"/>
                  </a:lnTo>
                  <a:lnTo>
                    <a:pt x="3993573" y="995223"/>
                  </a:lnTo>
                  <a:lnTo>
                    <a:pt x="3993573" y="745706"/>
                  </a:lnTo>
                  <a:close/>
                  <a:moveTo>
                    <a:pt x="0" y="0"/>
                  </a:moveTo>
                  <a:lnTo>
                    <a:pt x="3756699" y="0"/>
                  </a:lnTo>
                  <a:lnTo>
                    <a:pt x="3756699" y="397058"/>
                  </a:lnTo>
                  <a:lnTo>
                    <a:pt x="4110225" y="397058"/>
                  </a:lnTo>
                  <a:cubicBezTo>
                    <a:pt x="4202225" y="397058"/>
                    <a:pt x="4276805" y="471638"/>
                    <a:pt x="4276805" y="563638"/>
                  </a:cubicBezTo>
                  <a:lnTo>
                    <a:pt x="4276805" y="1229938"/>
                  </a:lnTo>
                  <a:cubicBezTo>
                    <a:pt x="4276805" y="1321938"/>
                    <a:pt x="4202225" y="1396518"/>
                    <a:pt x="4110225" y="1396518"/>
                  </a:cubicBezTo>
                  <a:lnTo>
                    <a:pt x="3756699" y="1396518"/>
                  </a:lnTo>
                  <a:lnTo>
                    <a:pt x="3756699" y="6897628"/>
                  </a:lnTo>
                  <a:lnTo>
                    <a:pt x="0" y="6897628"/>
                  </a:lnTo>
                  <a:close/>
                </a:path>
              </a:pathLst>
            </a:custGeom>
            <a:solidFill>
              <a:srgbClr val="FCE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408" name="Rechteck 407">
              <a:extLst>
                <a:ext uri="{FF2B5EF4-FFF2-40B4-BE49-F238E27FC236}">
                  <a16:creationId xmlns:a16="http://schemas.microsoft.com/office/drawing/2014/main" id="{0E4D8B1D-DE9F-E169-05BA-B4C254FBCC9E}"/>
                </a:ext>
              </a:extLst>
            </p:cNvPr>
            <p:cNvSpPr/>
            <p:nvPr/>
          </p:nvSpPr>
          <p:spPr>
            <a:xfrm>
              <a:off x="31455464" y="-7713"/>
              <a:ext cx="6434005" cy="6897628"/>
            </a:xfrm>
            <a:prstGeom prst="rect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9" name="Freihandform 408">
              <a:extLst>
                <a:ext uri="{FF2B5EF4-FFF2-40B4-BE49-F238E27FC236}">
                  <a16:creationId xmlns:a16="http://schemas.microsoft.com/office/drawing/2014/main" id="{F4D565EB-C69D-8E10-A995-CD5AD1DC9297}"/>
                </a:ext>
              </a:extLst>
            </p:cNvPr>
            <p:cNvSpPr/>
            <p:nvPr/>
          </p:nvSpPr>
          <p:spPr>
            <a:xfrm rot="16200000">
              <a:off x="34114682" y="3124638"/>
              <a:ext cx="6913346" cy="624779"/>
            </a:xfrm>
            <a:custGeom>
              <a:avLst/>
              <a:gdLst>
                <a:gd name="connsiteX0" fmla="*/ 6913346 w 6913346"/>
                <a:gd name="connsiteY0" fmla="*/ 422316 h 624779"/>
                <a:gd name="connsiteX1" fmla="*/ 6913346 w 6913346"/>
                <a:gd name="connsiteY1" fmla="*/ 624779 h 624779"/>
                <a:gd name="connsiteX2" fmla="*/ 0 w 6913346"/>
                <a:gd name="connsiteY2" fmla="*/ 624779 h 624779"/>
                <a:gd name="connsiteX3" fmla="*/ 0 w 6913346"/>
                <a:gd name="connsiteY3" fmla="*/ 422316 h 624779"/>
                <a:gd name="connsiteX4" fmla="*/ 5779320 w 6913346"/>
                <a:gd name="connsiteY4" fmla="*/ 422316 h 624779"/>
                <a:gd name="connsiteX5" fmla="*/ 6033410 w 6913346"/>
                <a:gd name="connsiteY5" fmla="*/ 0 h 624779"/>
                <a:gd name="connsiteX6" fmla="*/ 6287499 w 6913346"/>
                <a:gd name="connsiteY6" fmla="*/ 422316 h 6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3346" h="624779">
                  <a:moveTo>
                    <a:pt x="6913346" y="422316"/>
                  </a:moveTo>
                  <a:lnTo>
                    <a:pt x="6913346" y="624779"/>
                  </a:lnTo>
                  <a:lnTo>
                    <a:pt x="0" y="624779"/>
                  </a:lnTo>
                  <a:lnTo>
                    <a:pt x="0" y="422316"/>
                  </a:lnTo>
                  <a:lnTo>
                    <a:pt x="5779320" y="422316"/>
                  </a:lnTo>
                  <a:lnTo>
                    <a:pt x="6033410" y="0"/>
                  </a:lnTo>
                  <a:lnTo>
                    <a:pt x="6287499" y="422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410" name="Dreieck 409">
            <a:extLst>
              <a:ext uri="{FF2B5EF4-FFF2-40B4-BE49-F238E27FC236}">
                <a16:creationId xmlns:a16="http://schemas.microsoft.com/office/drawing/2014/main" id="{BE5E8839-A046-DE73-B255-C1C9475D239D}"/>
              </a:ext>
            </a:extLst>
          </p:cNvPr>
          <p:cNvSpPr/>
          <p:nvPr/>
        </p:nvSpPr>
        <p:spPr>
          <a:xfrm rot="16200000">
            <a:off x="41794041" y="11046001"/>
            <a:ext cx="68852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1" name="Rechteck 410">
            <a:extLst>
              <a:ext uri="{FF2B5EF4-FFF2-40B4-BE49-F238E27FC236}">
                <a16:creationId xmlns:a16="http://schemas.microsoft.com/office/drawing/2014/main" id="{5D74B430-4336-8B0C-1A6A-148D54989DE2}"/>
              </a:ext>
            </a:extLst>
          </p:cNvPr>
          <p:cNvSpPr/>
          <p:nvPr/>
        </p:nvSpPr>
        <p:spPr>
          <a:xfrm>
            <a:off x="38367842" y="7921369"/>
            <a:ext cx="1836717" cy="6873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2" name="Textfeld 411">
            <a:extLst>
              <a:ext uri="{FF2B5EF4-FFF2-40B4-BE49-F238E27FC236}">
                <a16:creationId xmlns:a16="http://schemas.microsoft.com/office/drawing/2014/main" id="{5EE397EA-84F0-FBBD-1975-063811F1A25C}"/>
              </a:ext>
            </a:extLst>
          </p:cNvPr>
          <p:cNvSpPr txBox="1"/>
          <p:nvPr/>
        </p:nvSpPr>
        <p:spPr>
          <a:xfrm rot="16200000">
            <a:off x="36210839" y="10770767"/>
            <a:ext cx="6828632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13" name="Textfeld 412">
            <a:extLst>
              <a:ext uri="{FF2B5EF4-FFF2-40B4-BE49-F238E27FC236}">
                <a16:creationId xmlns:a16="http://schemas.microsoft.com/office/drawing/2014/main" id="{11BE481D-2711-DBD6-B007-992055C40928}"/>
              </a:ext>
            </a:extLst>
          </p:cNvPr>
          <p:cNvSpPr txBox="1"/>
          <p:nvPr/>
        </p:nvSpPr>
        <p:spPr>
          <a:xfrm>
            <a:off x="40508850" y="8781098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414" name="Textfeld 413">
            <a:extLst>
              <a:ext uri="{FF2B5EF4-FFF2-40B4-BE49-F238E27FC236}">
                <a16:creationId xmlns:a16="http://schemas.microsoft.com/office/drawing/2014/main" id="{B6A17B52-D23A-AC93-88D1-316978ED63ED}"/>
              </a:ext>
            </a:extLst>
          </p:cNvPr>
          <p:cNvSpPr txBox="1"/>
          <p:nvPr/>
        </p:nvSpPr>
        <p:spPr>
          <a:xfrm>
            <a:off x="40529102" y="10166869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5" name="Textfeld 414">
            <a:extLst>
              <a:ext uri="{FF2B5EF4-FFF2-40B4-BE49-F238E27FC236}">
                <a16:creationId xmlns:a16="http://schemas.microsoft.com/office/drawing/2014/main" id="{32FCC2F5-6215-3644-8D9E-DDB45DCA0718}"/>
              </a:ext>
            </a:extLst>
          </p:cNvPr>
          <p:cNvSpPr txBox="1"/>
          <p:nvPr/>
        </p:nvSpPr>
        <p:spPr>
          <a:xfrm>
            <a:off x="40535186" y="11549684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6" name="Textfeld 415">
            <a:extLst>
              <a:ext uri="{FF2B5EF4-FFF2-40B4-BE49-F238E27FC236}">
                <a16:creationId xmlns:a16="http://schemas.microsoft.com/office/drawing/2014/main" id="{0C656EA1-319B-D1E3-0485-9844DD9D847B}"/>
              </a:ext>
            </a:extLst>
          </p:cNvPr>
          <p:cNvSpPr txBox="1"/>
          <p:nvPr/>
        </p:nvSpPr>
        <p:spPr>
          <a:xfrm>
            <a:off x="40508850" y="13204796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grpSp>
        <p:nvGrpSpPr>
          <p:cNvPr id="417" name="Gruppieren 416">
            <a:extLst>
              <a:ext uri="{FF2B5EF4-FFF2-40B4-BE49-F238E27FC236}">
                <a16:creationId xmlns:a16="http://schemas.microsoft.com/office/drawing/2014/main" id="{3A4AC829-1657-EE93-D851-97C85CEAF560}"/>
              </a:ext>
            </a:extLst>
          </p:cNvPr>
          <p:cNvGrpSpPr/>
          <p:nvPr/>
        </p:nvGrpSpPr>
        <p:grpSpPr>
          <a:xfrm>
            <a:off x="31815247" y="7959728"/>
            <a:ext cx="7329414" cy="6861218"/>
            <a:chOff x="-11391055" y="-1813"/>
            <a:chExt cx="7329414" cy="6901477"/>
          </a:xfrm>
        </p:grpSpPr>
        <p:sp>
          <p:nvSpPr>
            <p:cNvPr id="418" name="Freihandform 417">
              <a:extLst>
                <a:ext uri="{FF2B5EF4-FFF2-40B4-BE49-F238E27FC236}">
                  <a16:creationId xmlns:a16="http://schemas.microsoft.com/office/drawing/2014/main" id="{4003EC05-D922-74A7-6632-5B074B06B535}"/>
                </a:ext>
              </a:extLst>
            </p:cNvPr>
            <p:cNvSpPr/>
            <p:nvPr/>
          </p:nvSpPr>
          <p:spPr>
            <a:xfrm>
              <a:off x="-11391055" y="2037"/>
              <a:ext cx="6434005" cy="6897627"/>
            </a:xfrm>
            <a:custGeom>
              <a:avLst/>
              <a:gdLst>
                <a:gd name="connsiteX0" fmla="*/ 6822 w 6434005"/>
                <a:gd name="connsiteY0" fmla="*/ 3268314 h 6897627"/>
                <a:gd name="connsiteX1" fmla="*/ 5650 w 6434005"/>
                <a:gd name="connsiteY1" fmla="*/ 3267634 h 6897627"/>
                <a:gd name="connsiteX2" fmla="*/ 6822 w 6434005"/>
                <a:gd name="connsiteY2" fmla="*/ 3266954 h 6897627"/>
                <a:gd name="connsiteX3" fmla="*/ 12194 w 6434005"/>
                <a:gd name="connsiteY3" fmla="*/ 4578433 h 6897627"/>
                <a:gd name="connsiteX4" fmla="*/ 0 w 6434005"/>
                <a:gd name="connsiteY4" fmla="*/ 4571361 h 6897627"/>
                <a:gd name="connsiteX5" fmla="*/ 0 w 6434005"/>
                <a:gd name="connsiteY5" fmla="*/ 4567232 h 6897627"/>
                <a:gd name="connsiteX6" fmla="*/ 12194 w 6434005"/>
                <a:gd name="connsiteY6" fmla="*/ 4560160 h 6897627"/>
                <a:gd name="connsiteX7" fmla="*/ 14880 w 6434005"/>
                <a:gd name="connsiteY7" fmla="*/ 4579991 h 6897627"/>
                <a:gd name="connsiteX8" fmla="*/ 12325 w 6434005"/>
                <a:gd name="connsiteY8" fmla="*/ 4578510 h 6897627"/>
                <a:gd name="connsiteX9" fmla="*/ 14880 w 6434005"/>
                <a:gd name="connsiteY9" fmla="*/ 4577028 h 6897627"/>
                <a:gd name="connsiteX10" fmla="*/ 6434005 w 6434005"/>
                <a:gd name="connsiteY10" fmla="*/ 6897627 h 6897627"/>
                <a:gd name="connsiteX11" fmla="*/ 489176 w 6434005"/>
                <a:gd name="connsiteY11" fmla="*/ 6897627 h 6897627"/>
                <a:gd name="connsiteX12" fmla="*/ 565770 w 6434005"/>
                <a:gd name="connsiteY12" fmla="*/ 6853203 h 6897627"/>
                <a:gd name="connsiteX13" fmla="*/ 2029 w 6434005"/>
                <a:gd name="connsiteY13" fmla="*/ 6526232 h 6897627"/>
                <a:gd name="connsiteX14" fmla="*/ 574534 w 6434005"/>
                <a:gd name="connsiteY14" fmla="*/ 6194180 h 6897627"/>
                <a:gd name="connsiteX15" fmla="*/ 9400 w 6434005"/>
                <a:gd name="connsiteY15" fmla="*/ 5866401 h 6897627"/>
                <a:gd name="connsiteX16" fmla="*/ 571848 w 6434005"/>
                <a:gd name="connsiteY16" fmla="*/ 5540182 h 6897627"/>
                <a:gd name="connsiteX17" fmla="*/ 28194 w 6434005"/>
                <a:gd name="connsiteY17" fmla="*/ 5224862 h 6897627"/>
                <a:gd name="connsiteX18" fmla="*/ 589822 w 6434005"/>
                <a:gd name="connsiteY18" fmla="*/ 4899118 h 6897627"/>
                <a:gd name="connsiteX19" fmla="*/ 24688 w 6434005"/>
                <a:gd name="connsiteY19" fmla="*/ 4571339 h 6897627"/>
                <a:gd name="connsiteX20" fmla="*/ 587136 w 6434005"/>
                <a:gd name="connsiteY20" fmla="*/ 4245120 h 6897627"/>
                <a:gd name="connsiteX21" fmla="*/ 27701 w 6434005"/>
                <a:gd name="connsiteY21" fmla="*/ 3920646 h 6897627"/>
                <a:gd name="connsiteX22" fmla="*/ 584450 w 6434005"/>
                <a:gd name="connsiteY22" fmla="*/ 3597732 h 6897627"/>
                <a:gd name="connsiteX23" fmla="*/ 19316 w 6434005"/>
                <a:gd name="connsiteY23" fmla="*/ 3269955 h 6897627"/>
                <a:gd name="connsiteX24" fmla="*/ 581764 w 6434005"/>
                <a:gd name="connsiteY24" fmla="*/ 2943735 h 6897627"/>
                <a:gd name="connsiteX25" fmla="*/ 572931 w 6434005"/>
                <a:gd name="connsiteY25" fmla="*/ 2938612 h 6897627"/>
                <a:gd name="connsiteX26" fmla="*/ 574346 w 6434005"/>
                <a:gd name="connsiteY26" fmla="*/ 2937791 h 6897627"/>
                <a:gd name="connsiteX27" fmla="*/ 23885 w 6434005"/>
                <a:gd name="connsiteY27" fmla="*/ 2618524 h 6897627"/>
                <a:gd name="connsiteX28" fmla="*/ 568457 w 6434005"/>
                <a:gd name="connsiteY28" fmla="*/ 2302672 h 6897627"/>
                <a:gd name="connsiteX29" fmla="*/ 3323 w 6434005"/>
                <a:gd name="connsiteY29" fmla="*/ 1974894 h 6897627"/>
                <a:gd name="connsiteX30" fmla="*/ 565771 w 6434005"/>
                <a:gd name="connsiteY30" fmla="*/ 1648675 h 6897627"/>
                <a:gd name="connsiteX31" fmla="*/ 8665 w 6434005"/>
                <a:gd name="connsiteY31" fmla="*/ 1325553 h 6897627"/>
                <a:gd name="connsiteX32" fmla="*/ 565772 w 6434005"/>
                <a:gd name="connsiteY32" fmla="*/ 1002430 h 6897627"/>
                <a:gd name="connsiteX33" fmla="*/ 638 w 6434005"/>
                <a:gd name="connsiteY33" fmla="*/ 674652 h 6897627"/>
                <a:gd name="connsiteX34" fmla="*/ 563086 w 6434005"/>
                <a:gd name="connsiteY34" fmla="*/ 348433 h 6897627"/>
                <a:gd name="connsiteX35" fmla="*/ 0 w 6434005"/>
                <a:gd name="connsiteY35" fmla="*/ 21842 h 6897627"/>
                <a:gd name="connsiteX36" fmla="*/ 0 w 6434005"/>
                <a:gd name="connsiteY36" fmla="*/ 0 h 6897627"/>
                <a:gd name="connsiteX37" fmla="*/ 6434005 w 6434005"/>
                <a:gd name="connsiteY37" fmla="*/ 0 h 68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34005" h="6897627">
                  <a:moveTo>
                    <a:pt x="6822" y="3268314"/>
                  </a:moveTo>
                  <a:lnTo>
                    <a:pt x="5650" y="3267634"/>
                  </a:lnTo>
                  <a:lnTo>
                    <a:pt x="6822" y="3266954"/>
                  </a:lnTo>
                  <a:close/>
                  <a:moveTo>
                    <a:pt x="12194" y="4578433"/>
                  </a:moveTo>
                  <a:lnTo>
                    <a:pt x="0" y="4571361"/>
                  </a:lnTo>
                  <a:lnTo>
                    <a:pt x="0" y="4567232"/>
                  </a:lnTo>
                  <a:lnTo>
                    <a:pt x="12194" y="4560160"/>
                  </a:lnTo>
                  <a:close/>
                  <a:moveTo>
                    <a:pt x="14880" y="4579991"/>
                  </a:moveTo>
                  <a:lnTo>
                    <a:pt x="12325" y="4578510"/>
                  </a:lnTo>
                  <a:lnTo>
                    <a:pt x="14880" y="4577028"/>
                  </a:lnTo>
                  <a:close/>
                  <a:moveTo>
                    <a:pt x="6434005" y="6897627"/>
                  </a:moveTo>
                  <a:lnTo>
                    <a:pt x="489176" y="6897627"/>
                  </a:lnTo>
                  <a:lnTo>
                    <a:pt x="565770" y="6853203"/>
                  </a:lnTo>
                  <a:lnTo>
                    <a:pt x="2029" y="6526232"/>
                  </a:lnTo>
                  <a:lnTo>
                    <a:pt x="574534" y="6194180"/>
                  </a:lnTo>
                  <a:lnTo>
                    <a:pt x="9400" y="5866401"/>
                  </a:lnTo>
                  <a:lnTo>
                    <a:pt x="571848" y="5540182"/>
                  </a:lnTo>
                  <a:lnTo>
                    <a:pt x="28194" y="5224862"/>
                  </a:lnTo>
                  <a:lnTo>
                    <a:pt x="589822" y="4899118"/>
                  </a:lnTo>
                  <a:lnTo>
                    <a:pt x="24688" y="4571339"/>
                  </a:lnTo>
                  <a:lnTo>
                    <a:pt x="587136" y="4245120"/>
                  </a:lnTo>
                  <a:lnTo>
                    <a:pt x="27701" y="3920646"/>
                  </a:lnTo>
                  <a:lnTo>
                    <a:pt x="584450" y="3597732"/>
                  </a:lnTo>
                  <a:lnTo>
                    <a:pt x="19316" y="3269955"/>
                  </a:lnTo>
                  <a:lnTo>
                    <a:pt x="581764" y="2943735"/>
                  </a:lnTo>
                  <a:lnTo>
                    <a:pt x="572931" y="2938612"/>
                  </a:lnTo>
                  <a:lnTo>
                    <a:pt x="574346" y="2937791"/>
                  </a:lnTo>
                  <a:lnTo>
                    <a:pt x="23885" y="2618524"/>
                  </a:lnTo>
                  <a:lnTo>
                    <a:pt x="568457" y="2302672"/>
                  </a:lnTo>
                  <a:lnTo>
                    <a:pt x="3323" y="1974894"/>
                  </a:lnTo>
                  <a:lnTo>
                    <a:pt x="565771" y="1648675"/>
                  </a:lnTo>
                  <a:lnTo>
                    <a:pt x="8665" y="1325553"/>
                  </a:lnTo>
                  <a:lnTo>
                    <a:pt x="565772" y="1002430"/>
                  </a:lnTo>
                  <a:lnTo>
                    <a:pt x="638" y="674652"/>
                  </a:lnTo>
                  <a:lnTo>
                    <a:pt x="563086" y="348433"/>
                  </a:lnTo>
                  <a:lnTo>
                    <a:pt x="0" y="21842"/>
                  </a:lnTo>
                  <a:lnTo>
                    <a:pt x="0" y="0"/>
                  </a:lnTo>
                  <a:lnTo>
                    <a:pt x="6434005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srgbClr val="FFDE00"/>
                </a:solidFill>
              </a:endParaRPr>
            </a:p>
          </p:txBody>
        </p:sp>
        <p:sp>
          <p:nvSpPr>
            <p:cNvPr id="419" name="Eingebuchteter Richtungspfeil 418">
              <a:extLst>
                <a:ext uri="{FF2B5EF4-FFF2-40B4-BE49-F238E27FC236}">
                  <a16:creationId xmlns:a16="http://schemas.microsoft.com/office/drawing/2014/main" id="{D23F2A59-6734-8700-F0BC-A13C9DE956AD}"/>
                </a:ext>
              </a:extLst>
            </p:cNvPr>
            <p:cNvSpPr/>
            <p:nvPr/>
          </p:nvSpPr>
          <p:spPr>
            <a:xfrm rot="10800000">
              <a:off x="-5494070" y="-2"/>
              <a:ext cx="1432429" cy="6866889"/>
            </a:xfrm>
            <a:prstGeom prst="chevron">
              <a:avLst>
                <a:gd name="adj" fmla="val 47679"/>
              </a:avLst>
            </a:prstGeom>
            <a:solidFill>
              <a:srgbClr val="FDE80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0" name="Eingebuchteter Richtungspfeil 419">
              <a:extLst>
                <a:ext uri="{FF2B5EF4-FFF2-40B4-BE49-F238E27FC236}">
                  <a16:creationId xmlns:a16="http://schemas.microsoft.com/office/drawing/2014/main" id="{3882EA46-38C1-1AC1-7035-D48AEC18BAFB}"/>
                </a:ext>
              </a:extLst>
            </p:cNvPr>
            <p:cNvSpPr/>
            <p:nvPr/>
          </p:nvSpPr>
          <p:spPr>
            <a:xfrm rot="10800000">
              <a:off x="-5754202" y="-1813"/>
              <a:ext cx="1432429" cy="6883864"/>
            </a:xfrm>
            <a:prstGeom prst="chevron">
              <a:avLst>
                <a:gd name="adj" fmla="val 50000"/>
              </a:avLst>
            </a:prstGeom>
            <a:solidFill>
              <a:srgbClr val="40404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1" name="Textfeld 420">
              <a:extLst>
                <a:ext uri="{FF2B5EF4-FFF2-40B4-BE49-F238E27FC236}">
                  <a16:creationId xmlns:a16="http://schemas.microsoft.com/office/drawing/2014/main" id="{50C7D4FD-E5BA-94D1-21D7-76A7EDD11D0A}"/>
                </a:ext>
              </a:extLst>
            </p:cNvPr>
            <p:cNvSpPr txBox="1"/>
            <p:nvPr/>
          </p:nvSpPr>
          <p:spPr>
            <a:xfrm>
              <a:off x="-9769379" y="873025"/>
              <a:ext cx="3712182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venir Next Heavy" panose="020B0503020202020204" pitchFamily="34" charset="0"/>
                </a:rPr>
                <a:t>Goal </a:t>
              </a:r>
            </a:p>
          </p:txBody>
        </p:sp>
        <p:sp>
          <p:nvSpPr>
            <p:cNvPr id="422" name="Textfeld 421">
              <a:extLst>
                <a:ext uri="{FF2B5EF4-FFF2-40B4-BE49-F238E27FC236}">
                  <a16:creationId xmlns:a16="http://schemas.microsoft.com/office/drawing/2014/main" id="{55577FE9-45E3-3911-3C92-F0B53F52EB9A}"/>
                </a:ext>
              </a:extLst>
            </p:cNvPr>
            <p:cNvSpPr txBox="1"/>
            <p:nvPr/>
          </p:nvSpPr>
          <p:spPr>
            <a:xfrm>
              <a:off x="-10533357" y="2849255"/>
              <a:ext cx="526370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A linear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combination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natural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coefficients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a, b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 ∈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₀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sp>
          <p:nvSpPr>
            <p:cNvPr id="423" name="Textfeld 422">
              <a:extLst>
                <a:ext uri="{FF2B5EF4-FFF2-40B4-BE49-F238E27FC236}">
                  <a16:creationId xmlns:a16="http://schemas.microsoft.com/office/drawing/2014/main" id="{5CA1D027-21C7-3F13-E6E3-AD2E83CA2498}"/>
                </a:ext>
              </a:extLst>
            </p:cNvPr>
            <p:cNvSpPr txBox="1"/>
            <p:nvPr/>
          </p:nvSpPr>
          <p:spPr>
            <a:xfrm>
              <a:off x="-10547399" y="3905491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possible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gcd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(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p,q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) = 1 </a:t>
              </a:r>
            </a:p>
          </p:txBody>
        </p:sp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CB0D14A4-4F39-EB43-2D15-A28CFE3E00F0}"/>
                </a:ext>
              </a:extLst>
            </p:cNvPr>
            <p:cNvSpPr txBox="1"/>
            <p:nvPr/>
          </p:nvSpPr>
          <p:spPr>
            <a:xfrm>
              <a:off x="-10545443" y="4679847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all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≥ (p-1)(q-1)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pic>
          <p:nvPicPr>
            <p:cNvPr id="425" name="Grafik 424" descr="Rennflagge Silhouette">
              <a:extLst>
                <a:ext uri="{FF2B5EF4-FFF2-40B4-BE49-F238E27FC236}">
                  <a16:creationId xmlns:a16="http://schemas.microsoft.com/office/drawing/2014/main" id="{3B2B5DA4-AABF-B9D6-38D9-43AA41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8816632" y="5062814"/>
              <a:ext cx="1802167" cy="1802167"/>
            </a:xfrm>
            <a:prstGeom prst="rect">
              <a:avLst/>
            </a:prstGeom>
          </p:spPr>
        </p:pic>
      </p:grpSp>
      <p:sp>
        <p:nvSpPr>
          <p:cNvPr id="426" name="Freihandform 425">
            <a:extLst>
              <a:ext uri="{FF2B5EF4-FFF2-40B4-BE49-F238E27FC236}">
                <a16:creationId xmlns:a16="http://schemas.microsoft.com/office/drawing/2014/main" id="{85CCD9FD-77B8-6E8E-D401-A6DE2B1401B2}"/>
              </a:ext>
            </a:extLst>
          </p:cNvPr>
          <p:cNvSpPr/>
          <p:nvPr/>
        </p:nvSpPr>
        <p:spPr>
          <a:xfrm rot="10800000">
            <a:off x="26369907" y="7946869"/>
            <a:ext cx="6434005" cy="6857391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427" name="Textfeld 426">
            <a:extLst>
              <a:ext uri="{FF2B5EF4-FFF2-40B4-BE49-F238E27FC236}">
                <a16:creationId xmlns:a16="http://schemas.microsoft.com/office/drawing/2014/main" id="{3A4F8D4C-EB42-5C5A-9748-E662E0C9DA77}"/>
              </a:ext>
            </a:extLst>
          </p:cNvPr>
          <p:cNvSpPr txBox="1"/>
          <p:nvPr/>
        </p:nvSpPr>
        <p:spPr>
          <a:xfrm rot="16200000">
            <a:off x="28491879" y="10543574"/>
            <a:ext cx="4526880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FD6F188C-57E0-4BC8-3AAE-F1E3AB200370}"/>
              </a:ext>
            </a:extLst>
          </p:cNvPr>
          <p:cNvCxnSpPr>
            <a:cxnSpLocks/>
          </p:cNvCxnSpPr>
          <p:nvPr/>
        </p:nvCxnSpPr>
        <p:spPr>
          <a:xfrm>
            <a:off x="13609007" y="466928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Freihandform 261">
            <a:extLst>
              <a:ext uri="{FF2B5EF4-FFF2-40B4-BE49-F238E27FC236}">
                <a16:creationId xmlns:a16="http://schemas.microsoft.com/office/drawing/2014/main" id="{7398BD7F-EC9E-DE7E-52D2-C906E321F9A1}"/>
              </a:ext>
            </a:extLst>
          </p:cNvPr>
          <p:cNvSpPr/>
          <p:nvPr/>
        </p:nvSpPr>
        <p:spPr>
          <a:xfrm>
            <a:off x="0" y="-46450"/>
            <a:ext cx="6630540" cy="6951986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54" name="Freihandform 53">
            <a:extLst>
              <a:ext uri="{FF2B5EF4-FFF2-40B4-BE49-F238E27FC236}">
                <a16:creationId xmlns:a16="http://schemas.microsoft.com/office/drawing/2014/main" id="{E68123EC-AAA4-10AA-1EA5-BE4C55F53949}"/>
              </a:ext>
            </a:extLst>
          </p:cNvPr>
          <p:cNvSpPr/>
          <p:nvPr/>
        </p:nvSpPr>
        <p:spPr>
          <a:xfrm rot="16200000">
            <a:off x="6231420" y="-132003"/>
            <a:ext cx="6999522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122D851-4D38-24EB-1CCF-E9761295EEB7}"/>
              </a:ext>
            </a:extLst>
          </p:cNvPr>
          <p:cNvSpPr txBox="1"/>
          <p:nvPr/>
        </p:nvSpPr>
        <p:spPr>
          <a:xfrm>
            <a:off x="6708041" y="705941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60E4EAA-53CF-FC16-80E4-30EDEB474D8A}"/>
              </a:ext>
            </a:extLst>
          </p:cNvPr>
          <p:cNvSpPr txBox="1"/>
          <p:nvPr/>
        </p:nvSpPr>
        <p:spPr>
          <a:xfrm>
            <a:off x="7907499" y="1746143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1A95D5C-3D05-64A3-A8AE-9475C4F9C9D0}"/>
              </a:ext>
            </a:extLst>
          </p:cNvPr>
          <p:cNvSpPr txBox="1"/>
          <p:nvPr/>
        </p:nvSpPr>
        <p:spPr>
          <a:xfrm>
            <a:off x="-294089" y="705940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175D08B-9501-96BE-49B3-7A8C5EF63B9D}"/>
              </a:ext>
            </a:extLst>
          </p:cNvPr>
          <p:cNvSpPr txBox="1"/>
          <p:nvPr/>
        </p:nvSpPr>
        <p:spPr>
          <a:xfrm>
            <a:off x="293474" y="1746143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265" name="Freihandform 264">
            <a:extLst>
              <a:ext uri="{FF2B5EF4-FFF2-40B4-BE49-F238E27FC236}">
                <a16:creationId xmlns:a16="http://schemas.microsoft.com/office/drawing/2014/main" id="{7AE95D29-5591-FBB0-DB5F-39185CA4F45C}"/>
              </a:ext>
            </a:extLst>
          </p:cNvPr>
          <p:cNvSpPr/>
          <p:nvPr/>
        </p:nvSpPr>
        <p:spPr>
          <a:xfrm rot="5400000">
            <a:off x="-10187077" y="566225"/>
            <a:ext cx="6886913" cy="5804128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6" name="Textfeld 265">
            <a:extLst>
              <a:ext uri="{FF2B5EF4-FFF2-40B4-BE49-F238E27FC236}">
                <a16:creationId xmlns:a16="http://schemas.microsoft.com/office/drawing/2014/main" id="{238C8A7B-CF7D-39BB-1027-0EA9C8653D35}"/>
              </a:ext>
            </a:extLst>
          </p:cNvPr>
          <p:cNvSpPr txBox="1"/>
          <p:nvPr/>
        </p:nvSpPr>
        <p:spPr>
          <a:xfrm rot="16200000">
            <a:off x="-7358978" y="2622298"/>
            <a:ext cx="45268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B8B4271-CA81-A01C-56E0-102A025CF717}"/>
              </a:ext>
            </a:extLst>
          </p:cNvPr>
          <p:cNvSpPr txBox="1"/>
          <p:nvPr/>
        </p:nvSpPr>
        <p:spPr>
          <a:xfrm>
            <a:off x="7315379" y="2806899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1 =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a₀ ⋅p + b₀ ⋅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q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</a:rPr>
              <a:t> 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2595F7-5130-6F0F-10DD-317D425181E6}"/>
              </a:ext>
            </a:extLst>
          </p:cNvPr>
          <p:cNvSpPr txBox="1"/>
          <p:nvPr/>
        </p:nvSpPr>
        <p:spPr>
          <a:xfrm>
            <a:off x="7283841" y="4209536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But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only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for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latin typeface="Avenir Next" panose="020B0503020202020204" pitchFamily="34" charset="0"/>
              </a:rPr>
              <a:t>a₀, b₀ </a:t>
            </a:r>
            <a:r>
              <a:rPr lang="de-DE" sz="2000" dirty="0">
                <a:solidFill>
                  <a:srgbClr val="181818"/>
                </a:solidFill>
                <a:latin typeface="Avenir Next" panose="020B0503020202020204" pitchFamily="34" charset="0"/>
              </a:rPr>
              <a:t>∈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ℤ</a:t>
            </a:r>
            <a:endParaRPr lang="de-DE" sz="2000" dirty="0">
              <a:solidFill>
                <a:srgbClr val="181818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93FE43-3B32-AEF5-4525-799B4FC5273B}"/>
              </a:ext>
            </a:extLst>
          </p:cNvPr>
          <p:cNvSpPr txBox="1"/>
          <p:nvPr/>
        </p:nvSpPr>
        <p:spPr>
          <a:xfrm>
            <a:off x="7274160" y="5048931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multiply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any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181818"/>
                </a:solidFill>
                <a:latin typeface="Avenir Next" panose="020B0503020202020204" pitchFamily="34" charset="0"/>
              </a:rPr>
              <a:t> ∈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ℤ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endParaRPr lang="de-DE" sz="2000" dirty="0">
              <a:solidFill>
                <a:srgbClr val="181818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6007F3C-E76C-F04A-DDA3-E012AD289375}"/>
              </a:ext>
            </a:extLst>
          </p:cNvPr>
          <p:cNvSpPr txBox="1"/>
          <p:nvPr/>
        </p:nvSpPr>
        <p:spPr>
          <a:xfrm>
            <a:off x="483904" y="280689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have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ℕ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₀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69FDE2B-B7EB-71AA-61E8-E22B8C88FEF9}"/>
              </a:ext>
            </a:extLst>
          </p:cNvPr>
          <p:cNvSpPr txBox="1"/>
          <p:nvPr/>
        </p:nvSpPr>
        <p:spPr>
          <a:xfrm>
            <a:off x="452366" y="362250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Some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only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at least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negative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6108CFA-592F-26C1-3FD7-1D74AE4507B1}"/>
              </a:ext>
            </a:extLst>
          </p:cNvPr>
          <p:cNvSpPr txBox="1"/>
          <p:nvPr/>
        </p:nvSpPr>
        <p:spPr>
          <a:xfrm>
            <a:off x="442685" y="481949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All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≥ (p-1)(q-1)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can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number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coefficients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59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2C2EF-62D7-9833-BAAE-13EFEDD0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fik 61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636B59C4-BBB0-0864-F1CF-B7FF866D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46457" y="-55834"/>
            <a:ext cx="12280461" cy="6951986"/>
          </a:xfrm>
          <a:prstGeom prst="rect">
            <a:avLst/>
          </a:prstGeom>
        </p:spPr>
      </p:pic>
      <p:sp>
        <p:nvSpPr>
          <p:cNvPr id="258" name="Rechteck 257">
            <a:extLst>
              <a:ext uri="{FF2B5EF4-FFF2-40B4-BE49-F238E27FC236}">
                <a16:creationId xmlns:a16="http://schemas.microsoft.com/office/drawing/2014/main" id="{6714A6DB-4B2D-D276-0B7E-F2E2A6DE795F}"/>
              </a:ext>
            </a:extLst>
          </p:cNvPr>
          <p:cNvSpPr/>
          <p:nvPr/>
        </p:nvSpPr>
        <p:spPr>
          <a:xfrm>
            <a:off x="0" y="0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15930B5B-65D0-E7C6-31DF-81B5A09CDD5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12057605" y="134"/>
            <a:ext cx="12280461" cy="6896017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8D7C9484-0D49-32FB-B047-977FFCB09B0F}"/>
              </a:ext>
            </a:extLst>
          </p:cNvPr>
          <p:cNvSpPr/>
          <p:nvPr/>
        </p:nvSpPr>
        <p:spPr>
          <a:xfrm>
            <a:off x="13849904" y="-15105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4689AE-A3AB-28A4-5796-8C80701349F9}"/>
              </a:ext>
            </a:extLst>
          </p:cNvPr>
          <p:cNvSpPr/>
          <p:nvPr/>
        </p:nvSpPr>
        <p:spPr>
          <a:xfrm>
            <a:off x="13988709" y="-55835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37F29A4-D232-134C-728F-829D0B09C196}"/>
              </a:ext>
            </a:extLst>
          </p:cNvPr>
          <p:cNvSpPr txBox="1"/>
          <p:nvPr/>
        </p:nvSpPr>
        <p:spPr>
          <a:xfrm rot="16200000">
            <a:off x="13448084" y="2783826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257" name="Freihandform 256">
            <a:extLst>
              <a:ext uri="{FF2B5EF4-FFF2-40B4-BE49-F238E27FC236}">
                <a16:creationId xmlns:a16="http://schemas.microsoft.com/office/drawing/2014/main" id="{22D30BB2-7DAA-426E-64A5-14EE9F31DC09}"/>
              </a:ext>
            </a:extLst>
          </p:cNvPr>
          <p:cNvSpPr/>
          <p:nvPr/>
        </p:nvSpPr>
        <p:spPr>
          <a:xfrm>
            <a:off x="14102894" y="9065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3F7523-050F-6B62-D761-5501B996028C}"/>
              </a:ext>
            </a:extLst>
          </p:cNvPr>
          <p:cNvGrpSpPr/>
          <p:nvPr/>
        </p:nvGrpSpPr>
        <p:grpSpPr>
          <a:xfrm>
            <a:off x="13731850" y="9349"/>
            <a:ext cx="7598461" cy="6828633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A0F91ED-B893-A15B-7BFC-EDCAE9989482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786C15B6-3A1C-09F8-F359-A22574214D38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1B53E05-6C4E-8846-DFB2-E16CEF670ECD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FC3CB7F-B4B6-C950-B940-11602BCB3774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0720770-EF58-DF0F-5168-EC6A14CD43D1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F01E9663-E39F-FAAB-7A75-02705DCA0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C8BD312-D7E7-8604-5204-FD527B821755}"/>
              </a:ext>
            </a:extLst>
          </p:cNvPr>
          <p:cNvGrpSpPr/>
          <p:nvPr/>
        </p:nvGrpSpPr>
        <p:grpSpPr>
          <a:xfrm>
            <a:off x="14198780" y="22661"/>
            <a:ext cx="6888282" cy="6828633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DFA88A0-A825-A474-1BEA-E8698A506684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333844BB-8ABD-A009-0A84-A3C999FCD621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9CB12AF-98B4-6872-EF5D-832EC02AEF61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2923302A-774D-A584-01C7-6B1FCDE816D3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1D4A86E-941E-D6A9-2357-ED9288E09407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4510F89E-0C08-AC60-BC48-8ACAE35C7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B7DE942-1E81-AEE4-775A-73E2FEA27C78}"/>
              </a:ext>
            </a:extLst>
          </p:cNvPr>
          <p:cNvGrpSpPr/>
          <p:nvPr/>
        </p:nvGrpSpPr>
        <p:grpSpPr>
          <a:xfrm>
            <a:off x="14743728" y="12042"/>
            <a:ext cx="6054575" cy="6828633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92A71A6-76DD-F405-BD1D-4E94FAAE761C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2CB2750F-0D1C-CF3E-C56D-01940CC6EF2F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16AE1B1-0072-243A-AFAA-70928221EA96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5D6D4607-EE21-7DED-B728-F93C1919D71E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F155C69-7B2E-A05D-A5D7-592434050D72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4" name="Grafik 23" descr="Liniendiagramm Silhouette">
              <a:extLst>
                <a:ext uri="{FF2B5EF4-FFF2-40B4-BE49-F238E27FC236}">
                  <a16:creationId xmlns:a16="http://schemas.microsoft.com/office/drawing/2014/main" id="{BA063816-F096-A9E5-4BF7-D4D74B66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A64EE20-1D85-E368-4AF7-C56934A8F385}"/>
              </a:ext>
            </a:extLst>
          </p:cNvPr>
          <p:cNvGrpSpPr/>
          <p:nvPr/>
        </p:nvGrpSpPr>
        <p:grpSpPr>
          <a:xfrm>
            <a:off x="18502525" y="9349"/>
            <a:ext cx="5244687" cy="6828633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9C963500-2333-EEDF-CA29-0F50A94DA648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CD196D24-2F7A-832D-5DC7-AD5DE69C318C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9703486-9711-1946-17B0-BE0D8E7DA50C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6E8731D-37CA-0DE9-93F1-68FAB5C10E17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67026CEF-FAD3-AFC7-34B3-9F120333EDBD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E31E30D6-1765-57E4-1D3C-B007447A3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990C7766-404D-EB35-4370-15C9782C1C20}"/>
              </a:ext>
            </a:extLst>
          </p:cNvPr>
          <p:cNvSpPr/>
          <p:nvPr/>
        </p:nvSpPr>
        <p:spPr>
          <a:xfrm>
            <a:off x="11903388" y="9065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362" name="Freihandform 361">
            <a:extLst>
              <a:ext uri="{FF2B5EF4-FFF2-40B4-BE49-F238E27FC236}">
                <a16:creationId xmlns:a16="http://schemas.microsoft.com/office/drawing/2014/main" id="{24F1F3E8-814C-FEE1-E341-26642CFBC534}"/>
              </a:ext>
            </a:extLst>
          </p:cNvPr>
          <p:cNvSpPr/>
          <p:nvPr/>
        </p:nvSpPr>
        <p:spPr>
          <a:xfrm>
            <a:off x="36744106" y="7941366"/>
            <a:ext cx="6434005" cy="6857391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pic>
        <p:nvPicPr>
          <p:cNvPr id="363" name="Grafik 362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49B0F55B-3EE2-EB79-AF7F-348313E7486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50492207" y="7945692"/>
            <a:ext cx="12192000" cy="6817995"/>
          </a:xfrm>
          <a:prstGeom prst="rect">
            <a:avLst/>
          </a:prstGeom>
        </p:spPr>
      </p:pic>
      <p:sp>
        <p:nvSpPr>
          <p:cNvPr id="364" name="Rechteck 363">
            <a:extLst>
              <a:ext uri="{FF2B5EF4-FFF2-40B4-BE49-F238E27FC236}">
                <a16:creationId xmlns:a16="http://schemas.microsoft.com/office/drawing/2014/main" id="{C0C6C032-D30C-29B2-F475-3A50C24B6079}"/>
              </a:ext>
            </a:extLst>
          </p:cNvPr>
          <p:cNvSpPr/>
          <p:nvPr/>
        </p:nvSpPr>
        <p:spPr>
          <a:xfrm>
            <a:off x="54266073" y="7925895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5" name="Rechteck 364">
            <a:extLst>
              <a:ext uri="{FF2B5EF4-FFF2-40B4-BE49-F238E27FC236}">
                <a16:creationId xmlns:a16="http://schemas.microsoft.com/office/drawing/2014/main" id="{384BE40F-8AEE-7AF3-545E-1B6EFD2544D3}"/>
              </a:ext>
            </a:extLst>
          </p:cNvPr>
          <p:cNvSpPr/>
          <p:nvPr/>
        </p:nvSpPr>
        <p:spPr>
          <a:xfrm>
            <a:off x="59239376" y="7905775"/>
            <a:ext cx="3444835" cy="6873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6" name="Textfeld 365">
            <a:extLst>
              <a:ext uri="{FF2B5EF4-FFF2-40B4-BE49-F238E27FC236}">
                <a16:creationId xmlns:a16="http://schemas.microsoft.com/office/drawing/2014/main" id="{044B6285-8533-AAF6-17EA-A4E4B603A055}"/>
              </a:ext>
            </a:extLst>
          </p:cNvPr>
          <p:cNvSpPr txBox="1"/>
          <p:nvPr/>
        </p:nvSpPr>
        <p:spPr>
          <a:xfrm rot="16200000">
            <a:off x="58736052" y="10724848"/>
            <a:ext cx="6728900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grpSp>
        <p:nvGrpSpPr>
          <p:cNvPr id="367" name="Gruppieren 366">
            <a:extLst>
              <a:ext uri="{FF2B5EF4-FFF2-40B4-BE49-F238E27FC236}">
                <a16:creationId xmlns:a16="http://schemas.microsoft.com/office/drawing/2014/main" id="{3DC657CF-D889-25EF-9950-EF159D5152FD}"/>
              </a:ext>
            </a:extLst>
          </p:cNvPr>
          <p:cNvGrpSpPr/>
          <p:nvPr/>
        </p:nvGrpSpPr>
        <p:grpSpPr>
          <a:xfrm>
            <a:off x="45128654" y="7930631"/>
            <a:ext cx="7598461" cy="6828633"/>
            <a:chOff x="-533643" y="-17966"/>
            <a:chExt cx="7598461" cy="6868701"/>
          </a:xfrm>
        </p:grpSpPr>
        <p:grpSp>
          <p:nvGrpSpPr>
            <p:cNvPr id="368" name="Gruppieren 367">
              <a:extLst>
                <a:ext uri="{FF2B5EF4-FFF2-40B4-BE49-F238E27FC236}">
                  <a16:creationId xmlns:a16="http://schemas.microsoft.com/office/drawing/2014/main" id="{4984B7B6-5FF2-A43B-80EE-BEEE3B05AF6D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370" name="Freihandform 369">
                <a:extLst>
                  <a:ext uri="{FF2B5EF4-FFF2-40B4-BE49-F238E27FC236}">
                    <a16:creationId xmlns:a16="http://schemas.microsoft.com/office/drawing/2014/main" id="{05FBBB0D-25F1-2D9C-467F-8E1D111D70D4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71" name="Textfeld 370">
                <a:extLst>
                  <a:ext uri="{FF2B5EF4-FFF2-40B4-BE49-F238E27FC236}">
                    <a16:creationId xmlns:a16="http://schemas.microsoft.com/office/drawing/2014/main" id="{47B061C9-4CDA-E2FF-CD95-F8504AC535DC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72" name="Textfeld 371">
                <a:extLst>
                  <a:ext uri="{FF2B5EF4-FFF2-40B4-BE49-F238E27FC236}">
                    <a16:creationId xmlns:a16="http://schemas.microsoft.com/office/drawing/2014/main" id="{D5C82A16-690F-8348-9549-086EC6056C01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73" name="Textfeld 372">
                <a:extLst>
                  <a:ext uri="{FF2B5EF4-FFF2-40B4-BE49-F238E27FC236}">
                    <a16:creationId xmlns:a16="http://schemas.microsoft.com/office/drawing/2014/main" id="{3F51441A-EDB4-14C3-8168-FB216B4775E6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69" name="Grafik 368" descr="Rennflagge Silhouette">
              <a:extLst>
                <a:ext uri="{FF2B5EF4-FFF2-40B4-BE49-F238E27FC236}">
                  <a16:creationId xmlns:a16="http://schemas.microsoft.com/office/drawing/2014/main" id="{4EF0E7C7-E4B7-9887-B5C2-E950EA6F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74" name="Gruppieren 373">
            <a:extLst>
              <a:ext uri="{FF2B5EF4-FFF2-40B4-BE49-F238E27FC236}">
                <a16:creationId xmlns:a16="http://schemas.microsoft.com/office/drawing/2014/main" id="{A432300F-9ED7-9CE6-A9F9-B8A9CA269A17}"/>
              </a:ext>
            </a:extLst>
          </p:cNvPr>
          <p:cNvGrpSpPr/>
          <p:nvPr/>
        </p:nvGrpSpPr>
        <p:grpSpPr>
          <a:xfrm>
            <a:off x="45526620" y="7943943"/>
            <a:ext cx="6888282" cy="6828633"/>
            <a:chOff x="-492415" y="-19984"/>
            <a:chExt cx="6888282" cy="6868701"/>
          </a:xfrm>
        </p:grpSpPr>
        <p:grpSp>
          <p:nvGrpSpPr>
            <p:cNvPr id="375" name="Gruppieren 374">
              <a:extLst>
                <a:ext uri="{FF2B5EF4-FFF2-40B4-BE49-F238E27FC236}">
                  <a16:creationId xmlns:a16="http://schemas.microsoft.com/office/drawing/2014/main" id="{EEC55CF9-5BCD-C9CC-92DA-A21235BE849C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377" name="Freihandform 376">
                <a:extLst>
                  <a:ext uri="{FF2B5EF4-FFF2-40B4-BE49-F238E27FC236}">
                    <a16:creationId xmlns:a16="http://schemas.microsoft.com/office/drawing/2014/main" id="{F95C7360-2217-D52C-4E1F-D1DBC25129E1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78" name="Textfeld 377">
                <a:extLst>
                  <a:ext uri="{FF2B5EF4-FFF2-40B4-BE49-F238E27FC236}">
                    <a16:creationId xmlns:a16="http://schemas.microsoft.com/office/drawing/2014/main" id="{18961878-0BD7-43E2-4235-2EF2FBE6632D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79" name="Textfeld 378">
                <a:extLst>
                  <a:ext uri="{FF2B5EF4-FFF2-40B4-BE49-F238E27FC236}">
                    <a16:creationId xmlns:a16="http://schemas.microsoft.com/office/drawing/2014/main" id="{91276625-E9A6-83FB-7D5E-6FBEE343628A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0" name="Textfeld 379">
                <a:extLst>
                  <a:ext uri="{FF2B5EF4-FFF2-40B4-BE49-F238E27FC236}">
                    <a16:creationId xmlns:a16="http://schemas.microsoft.com/office/drawing/2014/main" id="{E25D229F-5E48-1B51-A0F1-8273C24E1C4A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76" name="Grafik 375" descr="Abakus Silhouette">
              <a:extLst>
                <a:ext uri="{FF2B5EF4-FFF2-40B4-BE49-F238E27FC236}">
                  <a16:creationId xmlns:a16="http://schemas.microsoft.com/office/drawing/2014/main" id="{4FFBF655-1CF5-A9A7-FA48-2421BE161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81" name="Gruppieren 380">
            <a:extLst>
              <a:ext uri="{FF2B5EF4-FFF2-40B4-BE49-F238E27FC236}">
                <a16:creationId xmlns:a16="http://schemas.microsoft.com/office/drawing/2014/main" id="{BFFF7CBA-888E-8EB6-460C-90D54C32968C}"/>
              </a:ext>
            </a:extLst>
          </p:cNvPr>
          <p:cNvGrpSpPr/>
          <p:nvPr/>
        </p:nvGrpSpPr>
        <p:grpSpPr>
          <a:xfrm>
            <a:off x="45980075" y="7933324"/>
            <a:ext cx="6054575" cy="6828633"/>
            <a:chOff x="-412982" y="0"/>
            <a:chExt cx="6054575" cy="6868701"/>
          </a:xfrm>
        </p:grpSpPr>
        <p:grpSp>
          <p:nvGrpSpPr>
            <p:cNvPr id="382" name="Gruppieren 381">
              <a:extLst>
                <a:ext uri="{FF2B5EF4-FFF2-40B4-BE49-F238E27FC236}">
                  <a16:creationId xmlns:a16="http://schemas.microsoft.com/office/drawing/2014/main" id="{06D618DD-F133-0571-0AA6-6701D9B0F0B2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384" name="Freihandform 383">
                <a:extLst>
                  <a:ext uri="{FF2B5EF4-FFF2-40B4-BE49-F238E27FC236}">
                    <a16:creationId xmlns:a16="http://schemas.microsoft.com/office/drawing/2014/main" id="{37340AF2-FC80-D7F4-AB8D-29CD9F1A9B5A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5" name="Textfeld 384">
                <a:extLst>
                  <a:ext uri="{FF2B5EF4-FFF2-40B4-BE49-F238E27FC236}">
                    <a16:creationId xmlns:a16="http://schemas.microsoft.com/office/drawing/2014/main" id="{6400F5DE-B0B1-23EB-2180-5A5F323192B8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386" name="Textfeld 385">
                <a:extLst>
                  <a:ext uri="{FF2B5EF4-FFF2-40B4-BE49-F238E27FC236}">
                    <a16:creationId xmlns:a16="http://schemas.microsoft.com/office/drawing/2014/main" id="{5E20409B-3B27-CA79-B484-FF30C74F1126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87" name="Textfeld 386">
                <a:extLst>
                  <a:ext uri="{FF2B5EF4-FFF2-40B4-BE49-F238E27FC236}">
                    <a16:creationId xmlns:a16="http://schemas.microsoft.com/office/drawing/2014/main" id="{6A5AA7C5-B8DA-6B83-EE03-5CEA55D54092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83" name="Grafik 382" descr="Liniendiagramm Silhouette">
              <a:extLst>
                <a:ext uri="{FF2B5EF4-FFF2-40B4-BE49-F238E27FC236}">
                  <a16:creationId xmlns:a16="http://schemas.microsoft.com/office/drawing/2014/main" id="{0220AB93-D311-1B03-390A-257441BC3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388" name="Gruppieren 387">
            <a:extLst>
              <a:ext uri="{FF2B5EF4-FFF2-40B4-BE49-F238E27FC236}">
                <a16:creationId xmlns:a16="http://schemas.microsoft.com/office/drawing/2014/main" id="{E63042FC-7D4F-4859-1BAC-FE905E6DEA58}"/>
              </a:ext>
            </a:extLst>
          </p:cNvPr>
          <p:cNvGrpSpPr/>
          <p:nvPr/>
        </p:nvGrpSpPr>
        <p:grpSpPr>
          <a:xfrm>
            <a:off x="46394754" y="7930631"/>
            <a:ext cx="5244687" cy="6828633"/>
            <a:chOff x="-389644" y="-24387"/>
            <a:chExt cx="5244687" cy="6868701"/>
          </a:xfrm>
        </p:grpSpPr>
        <p:grpSp>
          <p:nvGrpSpPr>
            <p:cNvPr id="389" name="Gruppieren 388">
              <a:extLst>
                <a:ext uri="{FF2B5EF4-FFF2-40B4-BE49-F238E27FC236}">
                  <a16:creationId xmlns:a16="http://schemas.microsoft.com/office/drawing/2014/main" id="{444632F2-602F-7D2A-52CC-B68EFDF6DB9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391" name="Freihandform 390">
                <a:extLst>
                  <a:ext uri="{FF2B5EF4-FFF2-40B4-BE49-F238E27FC236}">
                    <a16:creationId xmlns:a16="http://schemas.microsoft.com/office/drawing/2014/main" id="{7731B759-3072-0F41-DCCF-04B10A0C77C1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92" name="Textfeld 391">
                <a:extLst>
                  <a:ext uri="{FF2B5EF4-FFF2-40B4-BE49-F238E27FC236}">
                    <a16:creationId xmlns:a16="http://schemas.microsoft.com/office/drawing/2014/main" id="{3E1C2D40-CB49-106C-A547-1E48767DE1D6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93" name="Textfeld 392">
                <a:extLst>
                  <a:ext uri="{FF2B5EF4-FFF2-40B4-BE49-F238E27FC236}">
                    <a16:creationId xmlns:a16="http://schemas.microsoft.com/office/drawing/2014/main" id="{C08F6F1B-909B-4985-8488-1262C8091F40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94" name="Textfeld 393">
                <a:extLst>
                  <a:ext uri="{FF2B5EF4-FFF2-40B4-BE49-F238E27FC236}">
                    <a16:creationId xmlns:a16="http://schemas.microsoft.com/office/drawing/2014/main" id="{0CFAC20D-765D-F9B7-8683-801E6E123B35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90" name="Grafik 389" descr="Taschenrechner Silhouette">
              <a:extLst>
                <a:ext uri="{FF2B5EF4-FFF2-40B4-BE49-F238E27FC236}">
                  <a16:creationId xmlns:a16="http://schemas.microsoft.com/office/drawing/2014/main" id="{14E097A8-197A-3F38-E3B5-612761ACB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pic>
        <p:nvPicPr>
          <p:cNvPr id="395" name="Grafik 39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505F6580-6A88-57E2-398E-2C8F0B9BD9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40836315" y="7901040"/>
            <a:ext cx="12192000" cy="6817995"/>
          </a:xfrm>
          <a:prstGeom prst="rect">
            <a:avLst/>
          </a:prstGeom>
        </p:spPr>
      </p:pic>
      <p:sp>
        <p:nvSpPr>
          <p:cNvPr id="396" name="Rechteck 395">
            <a:extLst>
              <a:ext uri="{FF2B5EF4-FFF2-40B4-BE49-F238E27FC236}">
                <a16:creationId xmlns:a16="http://schemas.microsoft.com/office/drawing/2014/main" id="{9C8DB44A-4E1A-9170-C9EF-9BED0BBDD099}"/>
              </a:ext>
            </a:extLst>
          </p:cNvPr>
          <p:cNvSpPr/>
          <p:nvPr/>
        </p:nvSpPr>
        <p:spPr>
          <a:xfrm rot="16200000">
            <a:off x="45185023" y="8190541"/>
            <a:ext cx="686341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7" name="Grafik 396" descr="Münzen Silhouette">
            <a:extLst>
              <a:ext uri="{FF2B5EF4-FFF2-40B4-BE49-F238E27FC236}">
                <a16:creationId xmlns:a16="http://schemas.microsoft.com/office/drawing/2014/main" id="{1B8279A7-B404-36BE-A46E-9B0A20B0E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960320" y="11868600"/>
            <a:ext cx="2534815" cy="2520028"/>
          </a:xfrm>
          <a:prstGeom prst="rect">
            <a:avLst/>
          </a:prstGeom>
        </p:spPr>
      </p:pic>
      <p:sp>
        <p:nvSpPr>
          <p:cNvPr id="398" name="Eingebuchteter Richtungspfeil 397">
            <a:extLst>
              <a:ext uri="{FF2B5EF4-FFF2-40B4-BE49-F238E27FC236}">
                <a16:creationId xmlns:a16="http://schemas.microsoft.com/office/drawing/2014/main" id="{4827D31F-431B-45B9-E5BD-084B299451CA}"/>
              </a:ext>
            </a:extLst>
          </p:cNvPr>
          <p:cNvSpPr/>
          <p:nvPr/>
        </p:nvSpPr>
        <p:spPr>
          <a:xfrm rot="10800000">
            <a:off x="49737300" y="7906097"/>
            <a:ext cx="1432429" cy="6928104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99" name="Textfeld 398">
            <a:extLst>
              <a:ext uri="{FF2B5EF4-FFF2-40B4-BE49-F238E27FC236}">
                <a16:creationId xmlns:a16="http://schemas.microsoft.com/office/drawing/2014/main" id="{70196191-F7D0-1794-F662-000E106DB7AE}"/>
              </a:ext>
            </a:extLst>
          </p:cNvPr>
          <p:cNvSpPr txBox="1"/>
          <p:nvPr/>
        </p:nvSpPr>
        <p:spPr>
          <a:xfrm>
            <a:off x="58054244" y="8778262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400" name="Textfeld 399">
            <a:extLst>
              <a:ext uri="{FF2B5EF4-FFF2-40B4-BE49-F238E27FC236}">
                <a16:creationId xmlns:a16="http://schemas.microsoft.com/office/drawing/2014/main" id="{9B24EB82-E42F-D689-90EC-664E85893DEF}"/>
              </a:ext>
            </a:extLst>
          </p:cNvPr>
          <p:cNvSpPr txBox="1"/>
          <p:nvPr/>
        </p:nvSpPr>
        <p:spPr>
          <a:xfrm>
            <a:off x="57555734" y="10732491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1" name="Textfeld 400">
            <a:extLst>
              <a:ext uri="{FF2B5EF4-FFF2-40B4-BE49-F238E27FC236}">
                <a16:creationId xmlns:a16="http://schemas.microsoft.com/office/drawing/2014/main" id="{EDF6193A-E808-45BC-3F3F-A2AADA20111A}"/>
              </a:ext>
            </a:extLst>
          </p:cNvPr>
          <p:cNvSpPr txBox="1"/>
          <p:nvPr/>
        </p:nvSpPr>
        <p:spPr>
          <a:xfrm>
            <a:off x="57626332" y="9776288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402" name="Textfeld 401">
            <a:extLst>
              <a:ext uri="{FF2B5EF4-FFF2-40B4-BE49-F238E27FC236}">
                <a16:creationId xmlns:a16="http://schemas.microsoft.com/office/drawing/2014/main" id="{C214D073-2304-D3A1-91B1-AD4EB6C8918E}"/>
              </a:ext>
            </a:extLst>
          </p:cNvPr>
          <p:cNvSpPr txBox="1"/>
          <p:nvPr/>
        </p:nvSpPr>
        <p:spPr>
          <a:xfrm>
            <a:off x="50684275" y="8649904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403" name="Textfeld 402">
            <a:extLst>
              <a:ext uri="{FF2B5EF4-FFF2-40B4-BE49-F238E27FC236}">
                <a16:creationId xmlns:a16="http://schemas.microsoft.com/office/drawing/2014/main" id="{5F93FF36-7A7B-2BE5-75F8-2C2406ACACFB}"/>
              </a:ext>
            </a:extLst>
          </p:cNvPr>
          <p:cNvSpPr txBox="1"/>
          <p:nvPr/>
        </p:nvSpPr>
        <p:spPr>
          <a:xfrm>
            <a:off x="51043802" y="9748869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04" name="Textfeld 403">
            <a:extLst>
              <a:ext uri="{FF2B5EF4-FFF2-40B4-BE49-F238E27FC236}">
                <a16:creationId xmlns:a16="http://schemas.microsoft.com/office/drawing/2014/main" id="{D66378F0-05AA-E2D2-F4DB-70977677A515}"/>
              </a:ext>
            </a:extLst>
          </p:cNvPr>
          <p:cNvSpPr txBox="1"/>
          <p:nvPr/>
        </p:nvSpPr>
        <p:spPr>
          <a:xfrm>
            <a:off x="51145827" y="11358431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405" name="Textfeld 404">
            <a:extLst>
              <a:ext uri="{FF2B5EF4-FFF2-40B4-BE49-F238E27FC236}">
                <a16:creationId xmlns:a16="http://schemas.microsoft.com/office/drawing/2014/main" id="{AD8FDCA0-AD86-4A03-E295-531EE1AA908C}"/>
              </a:ext>
            </a:extLst>
          </p:cNvPr>
          <p:cNvSpPr txBox="1"/>
          <p:nvPr/>
        </p:nvSpPr>
        <p:spPr>
          <a:xfrm>
            <a:off x="51145827" y="10776310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grpSp>
        <p:nvGrpSpPr>
          <p:cNvPr id="406" name="Gruppieren 405">
            <a:extLst>
              <a:ext uri="{FF2B5EF4-FFF2-40B4-BE49-F238E27FC236}">
                <a16:creationId xmlns:a16="http://schemas.microsoft.com/office/drawing/2014/main" id="{38A6D0C1-C761-1B3B-A59E-85EAE75AD3E7}"/>
              </a:ext>
            </a:extLst>
          </p:cNvPr>
          <p:cNvGrpSpPr/>
          <p:nvPr/>
        </p:nvGrpSpPr>
        <p:grpSpPr>
          <a:xfrm>
            <a:off x="50825971" y="7926367"/>
            <a:ext cx="10721466" cy="6873018"/>
            <a:chOff x="31455464" y="-19645"/>
            <a:chExt cx="10721466" cy="6913346"/>
          </a:xfrm>
        </p:grpSpPr>
        <p:sp>
          <p:nvSpPr>
            <p:cNvPr id="407" name="Freihandform 406">
              <a:extLst>
                <a:ext uri="{FF2B5EF4-FFF2-40B4-BE49-F238E27FC236}">
                  <a16:creationId xmlns:a16="http://schemas.microsoft.com/office/drawing/2014/main" id="{3E48ABEB-AFF8-4E24-7AAE-DE3E1EAB9AAE}"/>
                </a:ext>
              </a:extLst>
            </p:cNvPr>
            <p:cNvSpPr/>
            <p:nvPr/>
          </p:nvSpPr>
          <p:spPr>
            <a:xfrm>
              <a:off x="37900125" y="-15573"/>
              <a:ext cx="4276805" cy="6897628"/>
            </a:xfrm>
            <a:custGeom>
              <a:avLst/>
              <a:gdLst>
                <a:gd name="connsiteX0" fmla="*/ 3916040 w 4276805"/>
                <a:gd name="connsiteY0" fmla="*/ 745706 h 6897628"/>
                <a:gd name="connsiteX1" fmla="*/ 3827581 w 4276805"/>
                <a:gd name="connsiteY1" fmla="*/ 802094 h 6897628"/>
                <a:gd name="connsiteX2" fmla="*/ 3867053 w 4276805"/>
                <a:gd name="connsiteY2" fmla="*/ 863416 h 6897628"/>
                <a:gd name="connsiteX3" fmla="*/ 3908991 w 4276805"/>
                <a:gd name="connsiteY3" fmla="*/ 834517 h 6897628"/>
                <a:gd name="connsiteX4" fmla="*/ 3908991 w 4276805"/>
                <a:gd name="connsiteY4" fmla="*/ 995223 h 6897628"/>
                <a:gd name="connsiteX5" fmla="*/ 3993573 w 4276805"/>
                <a:gd name="connsiteY5" fmla="*/ 995223 h 6897628"/>
                <a:gd name="connsiteX6" fmla="*/ 3993573 w 4276805"/>
                <a:gd name="connsiteY6" fmla="*/ 745706 h 6897628"/>
                <a:gd name="connsiteX7" fmla="*/ 0 w 4276805"/>
                <a:gd name="connsiteY7" fmla="*/ 0 h 6897628"/>
                <a:gd name="connsiteX8" fmla="*/ 3756699 w 4276805"/>
                <a:gd name="connsiteY8" fmla="*/ 0 h 6897628"/>
                <a:gd name="connsiteX9" fmla="*/ 3756699 w 4276805"/>
                <a:gd name="connsiteY9" fmla="*/ 397058 h 6897628"/>
                <a:gd name="connsiteX10" fmla="*/ 4110225 w 4276805"/>
                <a:gd name="connsiteY10" fmla="*/ 397058 h 6897628"/>
                <a:gd name="connsiteX11" fmla="*/ 4276805 w 4276805"/>
                <a:gd name="connsiteY11" fmla="*/ 563638 h 6897628"/>
                <a:gd name="connsiteX12" fmla="*/ 4276805 w 4276805"/>
                <a:gd name="connsiteY12" fmla="*/ 1229938 h 6897628"/>
                <a:gd name="connsiteX13" fmla="*/ 4110225 w 4276805"/>
                <a:gd name="connsiteY13" fmla="*/ 1396518 h 6897628"/>
                <a:gd name="connsiteX14" fmla="*/ 3756699 w 4276805"/>
                <a:gd name="connsiteY14" fmla="*/ 1396518 h 6897628"/>
                <a:gd name="connsiteX15" fmla="*/ 3756699 w 4276805"/>
                <a:gd name="connsiteY15" fmla="*/ 6897628 h 6897628"/>
                <a:gd name="connsiteX16" fmla="*/ 0 w 4276805"/>
                <a:gd name="connsiteY16" fmla="*/ 6897628 h 68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76805" h="6897628">
                  <a:moveTo>
                    <a:pt x="3916040" y="745706"/>
                  </a:moveTo>
                  <a:lnTo>
                    <a:pt x="3827581" y="802094"/>
                  </a:lnTo>
                  <a:lnTo>
                    <a:pt x="3867053" y="863416"/>
                  </a:lnTo>
                  <a:lnTo>
                    <a:pt x="3908991" y="834517"/>
                  </a:lnTo>
                  <a:lnTo>
                    <a:pt x="3908991" y="995223"/>
                  </a:lnTo>
                  <a:lnTo>
                    <a:pt x="3993573" y="995223"/>
                  </a:lnTo>
                  <a:lnTo>
                    <a:pt x="3993573" y="745706"/>
                  </a:lnTo>
                  <a:close/>
                  <a:moveTo>
                    <a:pt x="0" y="0"/>
                  </a:moveTo>
                  <a:lnTo>
                    <a:pt x="3756699" y="0"/>
                  </a:lnTo>
                  <a:lnTo>
                    <a:pt x="3756699" y="397058"/>
                  </a:lnTo>
                  <a:lnTo>
                    <a:pt x="4110225" y="397058"/>
                  </a:lnTo>
                  <a:cubicBezTo>
                    <a:pt x="4202225" y="397058"/>
                    <a:pt x="4276805" y="471638"/>
                    <a:pt x="4276805" y="563638"/>
                  </a:cubicBezTo>
                  <a:lnTo>
                    <a:pt x="4276805" y="1229938"/>
                  </a:lnTo>
                  <a:cubicBezTo>
                    <a:pt x="4276805" y="1321938"/>
                    <a:pt x="4202225" y="1396518"/>
                    <a:pt x="4110225" y="1396518"/>
                  </a:cubicBezTo>
                  <a:lnTo>
                    <a:pt x="3756699" y="1396518"/>
                  </a:lnTo>
                  <a:lnTo>
                    <a:pt x="3756699" y="6897628"/>
                  </a:lnTo>
                  <a:lnTo>
                    <a:pt x="0" y="6897628"/>
                  </a:lnTo>
                  <a:close/>
                </a:path>
              </a:pathLst>
            </a:custGeom>
            <a:solidFill>
              <a:srgbClr val="FCE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408" name="Rechteck 407">
              <a:extLst>
                <a:ext uri="{FF2B5EF4-FFF2-40B4-BE49-F238E27FC236}">
                  <a16:creationId xmlns:a16="http://schemas.microsoft.com/office/drawing/2014/main" id="{B199C251-29F8-9178-230D-E3AEE00734D9}"/>
                </a:ext>
              </a:extLst>
            </p:cNvPr>
            <p:cNvSpPr/>
            <p:nvPr/>
          </p:nvSpPr>
          <p:spPr>
            <a:xfrm>
              <a:off x="31455464" y="-7713"/>
              <a:ext cx="6434005" cy="6897628"/>
            </a:xfrm>
            <a:prstGeom prst="rect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9" name="Freihandform 408">
              <a:extLst>
                <a:ext uri="{FF2B5EF4-FFF2-40B4-BE49-F238E27FC236}">
                  <a16:creationId xmlns:a16="http://schemas.microsoft.com/office/drawing/2014/main" id="{CF85A917-A004-C35C-A6C6-E32F284110B2}"/>
                </a:ext>
              </a:extLst>
            </p:cNvPr>
            <p:cNvSpPr/>
            <p:nvPr/>
          </p:nvSpPr>
          <p:spPr>
            <a:xfrm rot="16200000">
              <a:off x="34114682" y="3124638"/>
              <a:ext cx="6913346" cy="624779"/>
            </a:xfrm>
            <a:custGeom>
              <a:avLst/>
              <a:gdLst>
                <a:gd name="connsiteX0" fmla="*/ 6913346 w 6913346"/>
                <a:gd name="connsiteY0" fmla="*/ 422316 h 624779"/>
                <a:gd name="connsiteX1" fmla="*/ 6913346 w 6913346"/>
                <a:gd name="connsiteY1" fmla="*/ 624779 h 624779"/>
                <a:gd name="connsiteX2" fmla="*/ 0 w 6913346"/>
                <a:gd name="connsiteY2" fmla="*/ 624779 h 624779"/>
                <a:gd name="connsiteX3" fmla="*/ 0 w 6913346"/>
                <a:gd name="connsiteY3" fmla="*/ 422316 h 624779"/>
                <a:gd name="connsiteX4" fmla="*/ 5779320 w 6913346"/>
                <a:gd name="connsiteY4" fmla="*/ 422316 h 624779"/>
                <a:gd name="connsiteX5" fmla="*/ 6033410 w 6913346"/>
                <a:gd name="connsiteY5" fmla="*/ 0 h 624779"/>
                <a:gd name="connsiteX6" fmla="*/ 6287499 w 6913346"/>
                <a:gd name="connsiteY6" fmla="*/ 422316 h 6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3346" h="624779">
                  <a:moveTo>
                    <a:pt x="6913346" y="422316"/>
                  </a:moveTo>
                  <a:lnTo>
                    <a:pt x="6913346" y="624779"/>
                  </a:lnTo>
                  <a:lnTo>
                    <a:pt x="0" y="624779"/>
                  </a:lnTo>
                  <a:lnTo>
                    <a:pt x="0" y="422316"/>
                  </a:lnTo>
                  <a:lnTo>
                    <a:pt x="5779320" y="422316"/>
                  </a:lnTo>
                  <a:lnTo>
                    <a:pt x="6033410" y="0"/>
                  </a:lnTo>
                  <a:lnTo>
                    <a:pt x="6287499" y="422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410" name="Dreieck 409">
            <a:extLst>
              <a:ext uri="{FF2B5EF4-FFF2-40B4-BE49-F238E27FC236}">
                <a16:creationId xmlns:a16="http://schemas.microsoft.com/office/drawing/2014/main" id="{C5278E17-82AD-9897-94CD-D638EFBD8F53}"/>
              </a:ext>
            </a:extLst>
          </p:cNvPr>
          <p:cNvSpPr/>
          <p:nvPr/>
        </p:nvSpPr>
        <p:spPr>
          <a:xfrm rot="16200000">
            <a:off x="47059010" y="11030407"/>
            <a:ext cx="68852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1" name="Rechteck 410">
            <a:extLst>
              <a:ext uri="{FF2B5EF4-FFF2-40B4-BE49-F238E27FC236}">
                <a16:creationId xmlns:a16="http://schemas.microsoft.com/office/drawing/2014/main" id="{609D5FAF-5C91-F836-D98E-CF5A16CBF1AC}"/>
              </a:ext>
            </a:extLst>
          </p:cNvPr>
          <p:cNvSpPr/>
          <p:nvPr/>
        </p:nvSpPr>
        <p:spPr>
          <a:xfrm>
            <a:off x="43632811" y="7905775"/>
            <a:ext cx="1836717" cy="6873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2" name="Textfeld 411">
            <a:extLst>
              <a:ext uri="{FF2B5EF4-FFF2-40B4-BE49-F238E27FC236}">
                <a16:creationId xmlns:a16="http://schemas.microsoft.com/office/drawing/2014/main" id="{3259CA73-F50A-42E2-B72A-B06B580CF1ED}"/>
              </a:ext>
            </a:extLst>
          </p:cNvPr>
          <p:cNvSpPr txBox="1"/>
          <p:nvPr/>
        </p:nvSpPr>
        <p:spPr>
          <a:xfrm rot="16200000">
            <a:off x="41475808" y="10755173"/>
            <a:ext cx="6828632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13" name="Textfeld 412">
            <a:extLst>
              <a:ext uri="{FF2B5EF4-FFF2-40B4-BE49-F238E27FC236}">
                <a16:creationId xmlns:a16="http://schemas.microsoft.com/office/drawing/2014/main" id="{37EA5A14-794C-D351-DC6D-5211C17B0757}"/>
              </a:ext>
            </a:extLst>
          </p:cNvPr>
          <p:cNvSpPr txBox="1"/>
          <p:nvPr/>
        </p:nvSpPr>
        <p:spPr>
          <a:xfrm>
            <a:off x="45773819" y="8765504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414" name="Textfeld 413">
            <a:extLst>
              <a:ext uri="{FF2B5EF4-FFF2-40B4-BE49-F238E27FC236}">
                <a16:creationId xmlns:a16="http://schemas.microsoft.com/office/drawing/2014/main" id="{87E0DD99-8784-EB46-DB94-DDC43540BB51}"/>
              </a:ext>
            </a:extLst>
          </p:cNvPr>
          <p:cNvSpPr txBox="1"/>
          <p:nvPr/>
        </p:nvSpPr>
        <p:spPr>
          <a:xfrm>
            <a:off x="45794071" y="10151275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5" name="Textfeld 414">
            <a:extLst>
              <a:ext uri="{FF2B5EF4-FFF2-40B4-BE49-F238E27FC236}">
                <a16:creationId xmlns:a16="http://schemas.microsoft.com/office/drawing/2014/main" id="{B2BBA50E-656F-884E-1509-B238CDAF9F23}"/>
              </a:ext>
            </a:extLst>
          </p:cNvPr>
          <p:cNvSpPr txBox="1"/>
          <p:nvPr/>
        </p:nvSpPr>
        <p:spPr>
          <a:xfrm>
            <a:off x="45800155" y="11534090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16" name="Textfeld 415">
            <a:extLst>
              <a:ext uri="{FF2B5EF4-FFF2-40B4-BE49-F238E27FC236}">
                <a16:creationId xmlns:a16="http://schemas.microsoft.com/office/drawing/2014/main" id="{ADC448DE-EA03-CEF3-532D-61387D518026}"/>
              </a:ext>
            </a:extLst>
          </p:cNvPr>
          <p:cNvSpPr txBox="1"/>
          <p:nvPr/>
        </p:nvSpPr>
        <p:spPr>
          <a:xfrm>
            <a:off x="45773819" y="13189202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grpSp>
        <p:nvGrpSpPr>
          <p:cNvPr id="417" name="Gruppieren 416">
            <a:extLst>
              <a:ext uri="{FF2B5EF4-FFF2-40B4-BE49-F238E27FC236}">
                <a16:creationId xmlns:a16="http://schemas.microsoft.com/office/drawing/2014/main" id="{F8D2D162-DA76-5E01-4E88-8D3FBB780559}"/>
              </a:ext>
            </a:extLst>
          </p:cNvPr>
          <p:cNvGrpSpPr/>
          <p:nvPr/>
        </p:nvGrpSpPr>
        <p:grpSpPr>
          <a:xfrm>
            <a:off x="37080216" y="7944134"/>
            <a:ext cx="7329414" cy="6861218"/>
            <a:chOff x="-11391055" y="-1813"/>
            <a:chExt cx="7329414" cy="6901477"/>
          </a:xfrm>
        </p:grpSpPr>
        <p:sp>
          <p:nvSpPr>
            <p:cNvPr id="418" name="Freihandform 417">
              <a:extLst>
                <a:ext uri="{FF2B5EF4-FFF2-40B4-BE49-F238E27FC236}">
                  <a16:creationId xmlns:a16="http://schemas.microsoft.com/office/drawing/2014/main" id="{B7BA3EAB-1744-6D6B-810B-E7CE9A54AB79}"/>
                </a:ext>
              </a:extLst>
            </p:cNvPr>
            <p:cNvSpPr/>
            <p:nvPr/>
          </p:nvSpPr>
          <p:spPr>
            <a:xfrm>
              <a:off x="-11391055" y="2037"/>
              <a:ext cx="6434005" cy="6897627"/>
            </a:xfrm>
            <a:custGeom>
              <a:avLst/>
              <a:gdLst>
                <a:gd name="connsiteX0" fmla="*/ 6822 w 6434005"/>
                <a:gd name="connsiteY0" fmla="*/ 3268314 h 6897627"/>
                <a:gd name="connsiteX1" fmla="*/ 5650 w 6434005"/>
                <a:gd name="connsiteY1" fmla="*/ 3267634 h 6897627"/>
                <a:gd name="connsiteX2" fmla="*/ 6822 w 6434005"/>
                <a:gd name="connsiteY2" fmla="*/ 3266954 h 6897627"/>
                <a:gd name="connsiteX3" fmla="*/ 12194 w 6434005"/>
                <a:gd name="connsiteY3" fmla="*/ 4578433 h 6897627"/>
                <a:gd name="connsiteX4" fmla="*/ 0 w 6434005"/>
                <a:gd name="connsiteY4" fmla="*/ 4571361 h 6897627"/>
                <a:gd name="connsiteX5" fmla="*/ 0 w 6434005"/>
                <a:gd name="connsiteY5" fmla="*/ 4567232 h 6897627"/>
                <a:gd name="connsiteX6" fmla="*/ 12194 w 6434005"/>
                <a:gd name="connsiteY6" fmla="*/ 4560160 h 6897627"/>
                <a:gd name="connsiteX7" fmla="*/ 14880 w 6434005"/>
                <a:gd name="connsiteY7" fmla="*/ 4579991 h 6897627"/>
                <a:gd name="connsiteX8" fmla="*/ 12325 w 6434005"/>
                <a:gd name="connsiteY8" fmla="*/ 4578510 h 6897627"/>
                <a:gd name="connsiteX9" fmla="*/ 14880 w 6434005"/>
                <a:gd name="connsiteY9" fmla="*/ 4577028 h 6897627"/>
                <a:gd name="connsiteX10" fmla="*/ 6434005 w 6434005"/>
                <a:gd name="connsiteY10" fmla="*/ 6897627 h 6897627"/>
                <a:gd name="connsiteX11" fmla="*/ 489176 w 6434005"/>
                <a:gd name="connsiteY11" fmla="*/ 6897627 h 6897627"/>
                <a:gd name="connsiteX12" fmla="*/ 565770 w 6434005"/>
                <a:gd name="connsiteY12" fmla="*/ 6853203 h 6897627"/>
                <a:gd name="connsiteX13" fmla="*/ 2029 w 6434005"/>
                <a:gd name="connsiteY13" fmla="*/ 6526232 h 6897627"/>
                <a:gd name="connsiteX14" fmla="*/ 574534 w 6434005"/>
                <a:gd name="connsiteY14" fmla="*/ 6194180 h 6897627"/>
                <a:gd name="connsiteX15" fmla="*/ 9400 w 6434005"/>
                <a:gd name="connsiteY15" fmla="*/ 5866401 h 6897627"/>
                <a:gd name="connsiteX16" fmla="*/ 571848 w 6434005"/>
                <a:gd name="connsiteY16" fmla="*/ 5540182 h 6897627"/>
                <a:gd name="connsiteX17" fmla="*/ 28194 w 6434005"/>
                <a:gd name="connsiteY17" fmla="*/ 5224862 h 6897627"/>
                <a:gd name="connsiteX18" fmla="*/ 589822 w 6434005"/>
                <a:gd name="connsiteY18" fmla="*/ 4899118 h 6897627"/>
                <a:gd name="connsiteX19" fmla="*/ 24688 w 6434005"/>
                <a:gd name="connsiteY19" fmla="*/ 4571339 h 6897627"/>
                <a:gd name="connsiteX20" fmla="*/ 587136 w 6434005"/>
                <a:gd name="connsiteY20" fmla="*/ 4245120 h 6897627"/>
                <a:gd name="connsiteX21" fmla="*/ 27701 w 6434005"/>
                <a:gd name="connsiteY21" fmla="*/ 3920646 h 6897627"/>
                <a:gd name="connsiteX22" fmla="*/ 584450 w 6434005"/>
                <a:gd name="connsiteY22" fmla="*/ 3597732 h 6897627"/>
                <a:gd name="connsiteX23" fmla="*/ 19316 w 6434005"/>
                <a:gd name="connsiteY23" fmla="*/ 3269955 h 6897627"/>
                <a:gd name="connsiteX24" fmla="*/ 581764 w 6434005"/>
                <a:gd name="connsiteY24" fmla="*/ 2943735 h 6897627"/>
                <a:gd name="connsiteX25" fmla="*/ 572931 w 6434005"/>
                <a:gd name="connsiteY25" fmla="*/ 2938612 h 6897627"/>
                <a:gd name="connsiteX26" fmla="*/ 574346 w 6434005"/>
                <a:gd name="connsiteY26" fmla="*/ 2937791 h 6897627"/>
                <a:gd name="connsiteX27" fmla="*/ 23885 w 6434005"/>
                <a:gd name="connsiteY27" fmla="*/ 2618524 h 6897627"/>
                <a:gd name="connsiteX28" fmla="*/ 568457 w 6434005"/>
                <a:gd name="connsiteY28" fmla="*/ 2302672 h 6897627"/>
                <a:gd name="connsiteX29" fmla="*/ 3323 w 6434005"/>
                <a:gd name="connsiteY29" fmla="*/ 1974894 h 6897627"/>
                <a:gd name="connsiteX30" fmla="*/ 565771 w 6434005"/>
                <a:gd name="connsiteY30" fmla="*/ 1648675 h 6897627"/>
                <a:gd name="connsiteX31" fmla="*/ 8665 w 6434005"/>
                <a:gd name="connsiteY31" fmla="*/ 1325553 h 6897627"/>
                <a:gd name="connsiteX32" fmla="*/ 565772 w 6434005"/>
                <a:gd name="connsiteY32" fmla="*/ 1002430 h 6897627"/>
                <a:gd name="connsiteX33" fmla="*/ 638 w 6434005"/>
                <a:gd name="connsiteY33" fmla="*/ 674652 h 6897627"/>
                <a:gd name="connsiteX34" fmla="*/ 563086 w 6434005"/>
                <a:gd name="connsiteY34" fmla="*/ 348433 h 6897627"/>
                <a:gd name="connsiteX35" fmla="*/ 0 w 6434005"/>
                <a:gd name="connsiteY35" fmla="*/ 21842 h 6897627"/>
                <a:gd name="connsiteX36" fmla="*/ 0 w 6434005"/>
                <a:gd name="connsiteY36" fmla="*/ 0 h 6897627"/>
                <a:gd name="connsiteX37" fmla="*/ 6434005 w 6434005"/>
                <a:gd name="connsiteY37" fmla="*/ 0 h 68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34005" h="6897627">
                  <a:moveTo>
                    <a:pt x="6822" y="3268314"/>
                  </a:moveTo>
                  <a:lnTo>
                    <a:pt x="5650" y="3267634"/>
                  </a:lnTo>
                  <a:lnTo>
                    <a:pt x="6822" y="3266954"/>
                  </a:lnTo>
                  <a:close/>
                  <a:moveTo>
                    <a:pt x="12194" y="4578433"/>
                  </a:moveTo>
                  <a:lnTo>
                    <a:pt x="0" y="4571361"/>
                  </a:lnTo>
                  <a:lnTo>
                    <a:pt x="0" y="4567232"/>
                  </a:lnTo>
                  <a:lnTo>
                    <a:pt x="12194" y="4560160"/>
                  </a:lnTo>
                  <a:close/>
                  <a:moveTo>
                    <a:pt x="14880" y="4579991"/>
                  </a:moveTo>
                  <a:lnTo>
                    <a:pt x="12325" y="4578510"/>
                  </a:lnTo>
                  <a:lnTo>
                    <a:pt x="14880" y="4577028"/>
                  </a:lnTo>
                  <a:close/>
                  <a:moveTo>
                    <a:pt x="6434005" y="6897627"/>
                  </a:moveTo>
                  <a:lnTo>
                    <a:pt x="489176" y="6897627"/>
                  </a:lnTo>
                  <a:lnTo>
                    <a:pt x="565770" y="6853203"/>
                  </a:lnTo>
                  <a:lnTo>
                    <a:pt x="2029" y="6526232"/>
                  </a:lnTo>
                  <a:lnTo>
                    <a:pt x="574534" y="6194180"/>
                  </a:lnTo>
                  <a:lnTo>
                    <a:pt x="9400" y="5866401"/>
                  </a:lnTo>
                  <a:lnTo>
                    <a:pt x="571848" y="5540182"/>
                  </a:lnTo>
                  <a:lnTo>
                    <a:pt x="28194" y="5224862"/>
                  </a:lnTo>
                  <a:lnTo>
                    <a:pt x="589822" y="4899118"/>
                  </a:lnTo>
                  <a:lnTo>
                    <a:pt x="24688" y="4571339"/>
                  </a:lnTo>
                  <a:lnTo>
                    <a:pt x="587136" y="4245120"/>
                  </a:lnTo>
                  <a:lnTo>
                    <a:pt x="27701" y="3920646"/>
                  </a:lnTo>
                  <a:lnTo>
                    <a:pt x="584450" y="3597732"/>
                  </a:lnTo>
                  <a:lnTo>
                    <a:pt x="19316" y="3269955"/>
                  </a:lnTo>
                  <a:lnTo>
                    <a:pt x="581764" y="2943735"/>
                  </a:lnTo>
                  <a:lnTo>
                    <a:pt x="572931" y="2938612"/>
                  </a:lnTo>
                  <a:lnTo>
                    <a:pt x="574346" y="2937791"/>
                  </a:lnTo>
                  <a:lnTo>
                    <a:pt x="23885" y="2618524"/>
                  </a:lnTo>
                  <a:lnTo>
                    <a:pt x="568457" y="2302672"/>
                  </a:lnTo>
                  <a:lnTo>
                    <a:pt x="3323" y="1974894"/>
                  </a:lnTo>
                  <a:lnTo>
                    <a:pt x="565771" y="1648675"/>
                  </a:lnTo>
                  <a:lnTo>
                    <a:pt x="8665" y="1325553"/>
                  </a:lnTo>
                  <a:lnTo>
                    <a:pt x="565772" y="1002430"/>
                  </a:lnTo>
                  <a:lnTo>
                    <a:pt x="638" y="674652"/>
                  </a:lnTo>
                  <a:lnTo>
                    <a:pt x="563086" y="348433"/>
                  </a:lnTo>
                  <a:lnTo>
                    <a:pt x="0" y="21842"/>
                  </a:lnTo>
                  <a:lnTo>
                    <a:pt x="0" y="0"/>
                  </a:lnTo>
                  <a:lnTo>
                    <a:pt x="6434005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srgbClr val="FFDE00"/>
                </a:solidFill>
              </a:endParaRPr>
            </a:p>
          </p:txBody>
        </p:sp>
        <p:sp>
          <p:nvSpPr>
            <p:cNvPr id="419" name="Eingebuchteter Richtungspfeil 418">
              <a:extLst>
                <a:ext uri="{FF2B5EF4-FFF2-40B4-BE49-F238E27FC236}">
                  <a16:creationId xmlns:a16="http://schemas.microsoft.com/office/drawing/2014/main" id="{7E301679-3E32-0637-0EEC-D5B69BDE26A6}"/>
                </a:ext>
              </a:extLst>
            </p:cNvPr>
            <p:cNvSpPr/>
            <p:nvPr/>
          </p:nvSpPr>
          <p:spPr>
            <a:xfrm rot="10800000">
              <a:off x="-5494070" y="-2"/>
              <a:ext cx="1432429" cy="6866889"/>
            </a:xfrm>
            <a:prstGeom prst="chevron">
              <a:avLst>
                <a:gd name="adj" fmla="val 47679"/>
              </a:avLst>
            </a:prstGeom>
            <a:solidFill>
              <a:srgbClr val="FDE80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0" name="Eingebuchteter Richtungspfeil 419">
              <a:extLst>
                <a:ext uri="{FF2B5EF4-FFF2-40B4-BE49-F238E27FC236}">
                  <a16:creationId xmlns:a16="http://schemas.microsoft.com/office/drawing/2014/main" id="{5C1CC422-976A-6D14-DDDB-1289F5095B4B}"/>
                </a:ext>
              </a:extLst>
            </p:cNvPr>
            <p:cNvSpPr/>
            <p:nvPr/>
          </p:nvSpPr>
          <p:spPr>
            <a:xfrm rot="10800000">
              <a:off x="-5754202" y="-1813"/>
              <a:ext cx="1432429" cy="6883864"/>
            </a:xfrm>
            <a:prstGeom prst="chevron">
              <a:avLst>
                <a:gd name="adj" fmla="val 50000"/>
              </a:avLst>
            </a:prstGeom>
            <a:solidFill>
              <a:srgbClr val="40404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1" name="Textfeld 420">
              <a:extLst>
                <a:ext uri="{FF2B5EF4-FFF2-40B4-BE49-F238E27FC236}">
                  <a16:creationId xmlns:a16="http://schemas.microsoft.com/office/drawing/2014/main" id="{9FFDCAFA-3553-6B73-A409-995F5C905DB7}"/>
                </a:ext>
              </a:extLst>
            </p:cNvPr>
            <p:cNvSpPr txBox="1"/>
            <p:nvPr/>
          </p:nvSpPr>
          <p:spPr>
            <a:xfrm>
              <a:off x="-9769379" y="873025"/>
              <a:ext cx="3712182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venir Next Heavy" panose="020B0503020202020204" pitchFamily="34" charset="0"/>
                </a:rPr>
                <a:t>Goal </a:t>
              </a:r>
            </a:p>
          </p:txBody>
        </p:sp>
        <p:sp>
          <p:nvSpPr>
            <p:cNvPr id="422" name="Textfeld 421">
              <a:extLst>
                <a:ext uri="{FF2B5EF4-FFF2-40B4-BE49-F238E27FC236}">
                  <a16:creationId xmlns:a16="http://schemas.microsoft.com/office/drawing/2014/main" id="{D3A08ABD-71E1-7B03-68BA-FD77F24DCB87}"/>
                </a:ext>
              </a:extLst>
            </p:cNvPr>
            <p:cNvSpPr txBox="1"/>
            <p:nvPr/>
          </p:nvSpPr>
          <p:spPr>
            <a:xfrm>
              <a:off x="-10533357" y="2849255"/>
              <a:ext cx="526370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A linear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combination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natural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coefficients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a, b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 ∈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₀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sp>
          <p:nvSpPr>
            <p:cNvPr id="423" name="Textfeld 422">
              <a:extLst>
                <a:ext uri="{FF2B5EF4-FFF2-40B4-BE49-F238E27FC236}">
                  <a16:creationId xmlns:a16="http://schemas.microsoft.com/office/drawing/2014/main" id="{161551C6-67EB-2A98-A77A-BF631CF66976}"/>
                </a:ext>
              </a:extLst>
            </p:cNvPr>
            <p:cNvSpPr txBox="1"/>
            <p:nvPr/>
          </p:nvSpPr>
          <p:spPr>
            <a:xfrm>
              <a:off x="-10547399" y="3905491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possible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gcd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(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p,q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) = 1 </a:t>
              </a:r>
            </a:p>
          </p:txBody>
        </p:sp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54E09F3-BCC7-44BE-45D1-19BE7346C0EC}"/>
                </a:ext>
              </a:extLst>
            </p:cNvPr>
            <p:cNvSpPr txBox="1"/>
            <p:nvPr/>
          </p:nvSpPr>
          <p:spPr>
            <a:xfrm>
              <a:off x="-10545443" y="4679847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all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≥ (p-1)(q-1)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pic>
          <p:nvPicPr>
            <p:cNvPr id="425" name="Grafik 424" descr="Rennflagge Silhouette">
              <a:extLst>
                <a:ext uri="{FF2B5EF4-FFF2-40B4-BE49-F238E27FC236}">
                  <a16:creationId xmlns:a16="http://schemas.microsoft.com/office/drawing/2014/main" id="{E02D51B3-C5D8-6871-B377-DDD37BF4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8816632" y="5062814"/>
              <a:ext cx="1802167" cy="1802167"/>
            </a:xfrm>
            <a:prstGeom prst="rect">
              <a:avLst/>
            </a:prstGeom>
          </p:spPr>
        </p:pic>
      </p:grpSp>
      <p:sp>
        <p:nvSpPr>
          <p:cNvPr id="426" name="Freihandform 425">
            <a:extLst>
              <a:ext uri="{FF2B5EF4-FFF2-40B4-BE49-F238E27FC236}">
                <a16:creationId xmlns:a16="http://schemas.microsoft.com/office/drawing/2014/main" id="{EEEA99F5-CBED-9B5B-225F-48B29128A0EB}"/>
              </a:ext>
            </a:extLst>
          </p:cNvPr>
          <p:cNvSpPr/>
          <p:nvPr/>
        </p:nvSpPr>
        <p:spPr>
          <a:xfrm rot="10800000">
            <a:off x="31634876" y="7931275"/>
            <a:ext cx="6434005" cy="6857391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sp>
        <p:nvSpPr>
          <p:cNvPr id="427" name="Textfeld 426">
            <a:extLst>
              <a:ext uri="{FF2B5EF4-FFF2-40B4-BE49-F238E27FC236}">
                <a16:creationId xmlns:a16="http://schemas.microsoft.com/office/drawing/2014/main" id="{1D408ED5-BADE-24D1-0B98-153B49D3DCB6}"/>
              </a:ext>
            </a:extLst>
          </p:cNvPr>
          <p:cNvSpPr txBox="1"/>
          <p:nvPr/>
        </p:nvSpPr>
        <p:spPr>
          <a:xfrm rot="16200000">
            <a:off x="33756848" y="10527980"/>
            <a:ext cx="4526880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2C4F82D-121D-F57C-2B6C-88B7F9BEF3FE}"/>
              </a:ext>
            </a:extLst>
          </p:cNvPr>
          <p:cNvCxnSpPr>
            <a:cxnSpLocks/>
          </p:cNvCxnSpPr>
          <p:nvPr/>
        </p:nvCxnSpPr>
        <p:spPr>
          <a:xfrm>
            <a:off x="18873976" y="451334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Freihandform 261">
            <a:extLst>
              <a:ext uri="{FF2B5EF4-FFF2-40B4-BE49-F238E27FC236}">
                <a16:creationId xmlns:a16="http://schemas.microsoft.com/office/drawing/2014/main" id="{83E892EE-4E51-8A65-B24F-4708C597BC4F}"/>
              </a:ext>
            </a:extLst>
          </p:cNvPr>
          <p:cNvSpPr/>
          <p:nvPr/>
        </p:nvSpPr>
        <p:spPr>
          <a:xfrm>
            <a:off x="5264969" y="-62044"/>
            <a:ext cx="6630540" cy="6951986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54" name="Freihandform 53">
            <a:extLst>
              <a:ext uri="{FF2B5EF4-FFF2-40B4-BE49-F238E27FC236}">
                <a16:creationId xmlns:a16="http://schemas.microsoft.com/office/drawing/2014/main" id="{DC8EE501-EF3E-FA8D-5947-C64B03B05FCC}"/>
              </a:ext>
            </a:extLst>
          </p:cNvPr>
          <p:cNvSpPr/>
          <p:nvPr/>
        </p:nvSpPr>
        <p:spPr>
          <a:xfrm rot="16200000">
            <a:off x="11496389" y="-147597"/>
            <a:ext cx="6999522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8EF391B-A711-B138-C19C-28B89DC2C981}"/>
              </a:ext>
            </a:extLst>
          </p:cNvPr>
          <p:cNvSpPr txBox="1"/>
          <p:nvPr/>
        </p:nvSpPr>
        <p:spPr>
          <a:xfrm>
            <a:off x="11973010" y="690347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E6217D-8882-3AF8-12FA-E3938A1D1286}"/>
              </a:ext>
            </a:extLst>
          </p:cNvPr>
          <p:cNvSpPr txBox="1"/>
          <p:nvPr/>
        </p:nvSpPr>
        <p:spPr>
          <a:xfrm>
            <a:off x="13172468" y="1730549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D2B8DF5-382C-120A-8BAC-D066F8A704B0}"/>
              </a:ext>
            </a:extLst>
          </p:cNvPr>
          <p:cNvSpPr txBox="1"/>
          <p:nvPr/>
        </p:nvSpPr>
        <p:spPr>
          <a:xfrm>
            <a:off x="12625236" y="2791305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1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dirty="0"/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⋅p + </a:t>
            </a:r>
            <a:r>
              <a:rPr lang="de-DE" sz="2000" b="1" dirty="0">
                <a:latin typeface="Avenir Next Ultra Light" panose="020B0203020202020204" pitchFamily="34" charset="77"/>
              </a:rPr>
              <a:t>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</a:t>
            </a:r>
            <a:r>
              <a:rPr lang="de-DE" sz="2000" b="1" dirty="0" err="1">
                <a:solidFill>
                  <a:srgbClr val="181818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18775AEF-99E8-A6C6-4833-E52C756AA1AF}"/>
              </a:ext>
            </a:extLst>
          </p:cNvPr>
          <p:cNvSpPr txBox="1"/>
          <p:nvPr/>
        </p:nvSpPr>
        <p:spPr>
          <a:xfrm>
            <a:off x="12593698" y="4193942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But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for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a₀, 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C78D687B-2C18-BD6D-3DDC-2AA7B1E50BB7}"/>
              </a:ext>
            </a:extLst>
          </p:cNvPr>
          <p:cNvSpPr txBox="1"/>
          <p:nvPr/>
        </p:nvSpPr>
        <p:spPr>
          <a:xfrm>
            <a:off x="12584017" y="503333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We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multiply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this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linear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combination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get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any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547F7ECB-72F5-C5A6-0085-F3745B353EB0}"/>
              </a:ext>
            </a:extLst>
          </p:cNvPr>
          <p:cNvSpPr txBox="1"/>
          <p:nvPr/>
        </p:nvSpPr>
        <p:spPr>
          <a:xfrm>
            <a:off x="4970880" y="690346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5BE42A95-2CEF-1CBD-2C38-881367FAD777}"/>
              </a:ext>
            </a:extLst>
          </p:cNvPr>
          <p:cNvSpPr txBox="1"/>
          <p:nvPr/>
        </p:nvSpPr>
        <p:spPr>
          <a:xfrm>
            <a:off x="5558443" y="1730549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265" name="Freihandform 264">
            <a:extLst>
              <a:ext uri="{FF2B5EF4-FFF2-40B4-BE49-F238E27FC236}">
                <a16:creationId xmlns:a16="http://schemas.microsoft.com/office/drawing/2014/main" id="{A6224AC0-741C-9B70-FE6D-605817BC0336}"/>
              </a:ext>
            </a:extLst>
          </p:cNvPr>
          <p:cNvSpPr/>
          <p:nvPr/>
        </p:nvSpPr>
        <p:spPr>
          <a:xfrm rot="5400000">
            <a:off x="1117366" y="2257643"/>
            <a:ext cx="6886913" cy="2390105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6" name="Textfeld 265">
            <a:extLst>
              <a:ext uri="{FF2B5EF4-FFF2-40B4-BE49-F238E27FC236}">
                <a16:creationId xmlns:a16="http://schemas.microsoft.com/office/drawing/2014/main" id="{35420D80-FC30-E5EF-EF47-1A2628DBF223}"/>
              </a:ext>
            </a:extLst>
          </p:cNvPr>
          <p:cNvSpPr txBox="1"/>
          <p:nvPr/>
        </p:nvSpPr>
        <p:spPr>
          <a:xfrm rot="16200000">
            <a:off x="2238453" y="2606704"/>
            <a:ext cx="45268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sp>
        <p:nvSpPr>
          <p:cNvPr id="269" name="Rechteck 268">
            <a:extLst>
              <a:ext uri="{FF2B5EF4-FFF2-40B4-BE49-F238E27FC236}">
                <a16:creationId xmlns:a16="http://schemas.microsoft.com/office/drawing/2014/main" id="{79299445-EA6B-6469-567F-4ECF7260BD28}"/>
              </a:ext>
            </a:extLst>
          </p:cNvPr>
          <p:cNvSpPr/>
          <p:nvPr/>
        </p:nvSpPr>
        <p:spPr>
          <a:xfrm>
            <a:off x="-5576677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0" name="Textfeld 269">
            <a:extLst>
              <a:ext uri="{FF2B5EF4-FFF2-40B4-BE49-F238E27FC236}">
                <a16:creationId xmlns:a16="http://schemas.microsoft.com/office/drawing/2014/main" id="{4F47234C-F4D3-A312-B145-FAC8C70F617C}"/>
              </a:ext>
            </a:extLst>
          </p:cNvPr>
          <p:cNvSpPr txBox="1"/>
          <p:nvPr/>
        </p:nvSpPr>
        <p:spPr>
          <a:xfrm rot="16200000">
            <a:off x="-6096698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THREE</a:t>
            </a:r>
          </a:p>
        </p:txBody>
      </p:sp>
      <p:grpSp>
        <p:nvGrpSpPr>
          <p:cNvPr id="271" name="Gruppieren 270">
            <a:extLst>
              <a:ext uri="{FF2B5EF4-FFF2-40B4-BE49-F238E27FC236}">
                <a16:creationId xmlns:a16="http://schemas.microsoft.com/office/drawing/2014/main" id="{3C27D916-1000-3FE7-D55D-9B3BD4403EC4}"/>
              </a:ext>
            </a:extLst>
          </p:cNvPr>
          <p:cNvGrpSpPr/>
          <p:nvPr/>
        </p:nvGrpSpPr>
        <p:grpSpPr>
          <a:xfrm>
            <a:off x="-9746317" y="-15125"/>
            <a:ext cx="7598461" cy="6868701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272" name="Gruppieren 271">
              <a:extLst>
                <a:ext uri="{FF2B5EF4-FFF2-40B4-BE49-F238E27FC236}">
                  <a16:creationId xmlns:a16="http://schemas.microsoft.com/office/drawing/2014/main" id="{8F1F1E93-FF4B-4717-E3E2-36DE23CFB0BC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274" name="Freihandform 273">
                <a:extLst>
                  <a:ext uri="{FF2B5EF4-FFF2-40B4-BE49-F238E27FC236}">
                    <a16:creationId xmlns:a16="http://schemas.microsoft.com/office/drawing/2014/main" id="{6BE3AB7D-FE79-1E6B-782F-0E669CDE56FE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75" name="Textfeld 274">
                <a:extLst>
                  <a:ext uri="{FF2B5EF4-FFF2-40B4-BE49-F238E27FC236}">
                    <a16:creationId xmlns:a16="http://schemas.microsoft.com/office/drawing/2014/main" id="{E1A5C00D-3BF5-B9A6-77C2-2D051095FFD6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76" name="Textfeld 275">
                <a:extLst>
                  <a:ext uri="{FF2B5EF4-FFF2-40B4-BE49-F238E27FC236}">
                    <a16:creationId xmlns:a16="http://schemas.microsoft.com/office/drawing/2014/main" id="{D5744F4F-8033-7A33-859D-F203B7D89295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77" name="Textfeld 276">
                <a:extLst>
                  <a:ext uri="{FF2B5EF4-FFF2-40B4-BE49-F238E27FC236}">
                    <a16:creationId xmlns:a16="http://schemas.microsoft.com/office/drawing/2014/main" id="{F9CAC6F8-6446-EBF3-189F-DD5BC6E17823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73" name="Grafik 272" descr="Rennflagge Silhouette">
              <a:extLst>
                <a:ext uri="{FF2B5EF4-FFF2-40B4-BE49-F238E27FC236}">
                  <a16:creationId xmlns:a16="http://schemas.microsoft.com/office/drawing/2014/main" id="{0FB78517-6D19-54C0-2D65-730B8B74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78" name="Gruppieren 277">
            <a:extLst>
              <a:ext uri="{FF2B5EF4-FFF2-40B4-BE49-F238E27FC236}">
                <a16:creationId xmlns:a16="http://schemas.microsoft.com/office/drawing/2014/main" id="{E34027B8-EE9D-DC46-DF4D-4A3E4450BFFE}"/>
              </a:ext>
            </a:extLst>
          </p:cNvPr>
          <p:cNvGrpSpPr/>
          <p:nvPr/>
        </p:nvGrpSpPr>
        <p:grpSpPr>
          <a:xfrm>
            <a:off x="-9279387" y="-1813"/>
            <a:ext cx="6888282" cy="6868701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279" name="Gruppieren 278">
              <a:extLst>
                <a:ext uri="{FF2B5EF4-FFF2-40B4-BE49-F238E27FC236}">
                  <a16:creationId xmlns:a16="http://schemas.microsoft.com/office/drawing/2014/main" id="{5FBD3458-F11C-C714-2541-274470E11C1E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281" name="Freihandform 280">
                <a:extLst>
                  <a:ext uri="{FF2B5EF4-FFF2-40B4-BE49-F238E27FC236}">
                    <a16:creationId xmlns:a16="http://schemas.microsoft.com/office/drawing/2014/main" id="{7DF14543-9C8B-1E0F-21AE-5B556FF366ED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82" name="Textfeld 281">
                <a:extLst>
                  <a:ext uri="{FF2B5EF4-FFF2-40B4-BE49-F238E27FC236}">
                    <a16:creationId xmlns:a16="http://schemas.microsoft.com/office/drawing/2014/main" id="{EB4BC791-919D-DF40-B589-64A0BC871ABA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83" name="Textfeld 282">
                <a:extLst>
                  <a:ext uri="{FF2B5EF4-FFF2-40B4-BE49-F238E27FC236}">
                    <a16:creationId xmlns:a16="http://schemas.microsoft.com/office/drawing/2014/main" id="{0BBD9DDC-05BE-2C17-B236-B63A1D25E552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84" name="Textfeld 283">
                <a:extLst>
                  <a:ext uri="{FF2B5EF4-FFF2-40B4-BE49-F238E27FC236}">
                    <a16:creationId xmlns:a16="http://schemas.microsoft.com/office/drawing/2014/main" id="{D3F59273-5BA9-51F5-5EA9-DA48CCF622D3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80" name="Grafik 279" descr="Abakus Silhouette">
              <a:extLst>
                <a:ext uri="{FF2B5EF4-FFF2-40B4-BE49-F238E27FC236}">
                  <a16:creationId xmlns:a16="http://schemas.microsoft.com/office/drawing/2014/main" id="{04F46D47-B313-7A5F-C849-E200A5F9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4B729B7-3769-FC85-C28B-8F04042E5744}"/>
              </a:ext>
            </a:extLst>
          </p:cNvPr>
          <p:cNvGrpSpPr/>
          <p:nvPr/>
        </p:nvGrpSpPr>
        <p:grpSpPr>
          <a:xfrm>
            <a:off x="-14899161" y="-14935"/>
            <a:ext cx="12264707" cy="6897628"/>
            <a:chOff x="-6770451" y="-14935"/>
            <a:chExt cx="12264707" cy="6897628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B364AD15-33CC-161D-2BE7-460550AA2635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BADB4E83-D3F0-C658-CD7A-00F1C1FEAF3D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3" name="Gruppieren 52">
                  <a:extLst>
                    <a:ext uri="{FF2B5EF4-FFF2-40B4-BE49-F238E27FC236}">
                      <a16:creationId xmlns:a16="http://schemas.microsoft.com/office/drawing/2014/main" id="{51F43018-A9CC-DDCB-86A7-C3BC6EF07A6B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61" name="Freihandform 60">
                    <a:extLst>
                      <a:ext uri="{FF2B5EF4-FFF2-40B4-BE49-F238E27FC236}">
                        <a16:creationId xmlns:a16="http://schemas.microsoft.com/office/drawing/2014/main" id="{A8DB58B2-072A-61FE-8175-B5D7E16D3ECC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63" name="Textfeld 62">
                    <a:extLst>
                      <a:ext uri="{FF2B5EF4-FFF2-40B4-BE49-F238E27FC236}">
                        <a16:creationId xmlns:a16="http://schemas.microsoft.com/office/drawing/2014/main" id="{03E8D2B1-3B26-3B08-F847-D7568527D329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259" name="Textfeld 258">
                    <a:extLst>
                      <a:ext uri="{FF2B5EF4-FFF2-40B4-BE49-F238E27FC236}">
                        <a16:creationId xmlns:a16="http://schemas.microsoft.com/office/drawing/2014/main" id="{7852D1C3-8C33-8DCB-788C-3434DF45537B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260" name="Textfeld 259">
                    <a:extLst>
                      <a:ext uri="{FF2B5EF4-FFF2-40B4-BE49-F238E27FC236}">
                        <a16:creationId xmlns:a16="http://schemas.microsoft.com/office/drawing/2014/main" id="{16D43784-D5B8-FFE7-8B52-DC19B96877E8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5" name="Grafik 54" descr="Liniendiagramm Silhouette">
                  <a:extLst>
                    <a:ext uri="{FF2B5EF4-FFF2-40B4-BE49-F238E27FC236}">
                      <a16:creationId xmlns:a16="http://schemas.microsoft.com/office/drawing/2014/main" id="{1A111B0E-00A4-945B-9A76-3EA3541DF1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41308253-6661-C786-08FA-58D6A65316B5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AB45E917-4BF8-CE7E-02F7-2AA846336D20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810A1BB7-9A2D-A91C-DA49-6521621660A2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F8E7E73A-BE5F-6492-5B8D-7E6E755DC4FE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A7C266AC-70C3-057A-82E3-E834FED09E06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CFF5E8FC-232B-48C4-2800-26CA7EB4F43C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D3BF06A5-F3C1-266D-184B-E53F5F2D2E31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uppieren 260">
            <a:extLst>
              <a:ext uri="{FF2B5EF4-FFF2-40B4-BE49-F238E27FC236}">
                <a16:creationId xmlns:a16="http://schemas.microsoft.com/office/drawing/2014/main" id="{D4DF6545-F2D7-DC30-98C2-3EBBBB6F22A3}"/>
              </a:ext>
            </a:extLst>
          </p:cNvPr>
          <p:cNvGrpSpPr/>
          <p:nvPr/>
        </p:nvGrpSpPr>
        <p:grpSpPr>
          <a:xfrm>
            <a:off x="-21708522" y="-1"/>
            <a:ext cx="7302516" cy="6873105"/>
            <a:chOff x="-13579812" y="0"/>
            <a:chExt cx="7302516" cy="6858000"/>
          </a:xfrm>
        </p:grpSpPr>
        <p:sp>
          <p:nvSpPr>
            <p:cNvPr id="263" name="Freihandform 262">
              <a:extLst>
                <a:ext uri="{FF2B5EF4-FFF2-40B4-BE49-F238E27FC236}">
                  <a16:creationId xmlns:a16="http://schemas.microsoft.com/office/drawing/2014/main" id="{565175CC-DC26-9F7D-9A15-99CC20777925}"/>
                </a:ext>
              </a:extLst>
            </p:cNvPr>
            <p:cNvSpPr/>
            <p:nvPr/>
          </p:nvSpPr>
          <p:spPr>
            <a:xfrm>
              <a:off x="-13579812" y="0"/>
              <a:ext cx="7302516" cy="6858000"/>
            </a:xfrm>
            <a:custGeom>
              <a:avLst/>
              <a:gdLst>
                <a:gd name="connsiteX0" fmla="*/ 6813329 w 7302516"/>
                <a:gd name="connsiteY0" fmla="*/ 2349716 h 6858000"/>
                <a:gd name="connsiteX1" fmla="*/ 6813329 w 7302516"/>
                <a:gd name="connsiteY1" fmla="*/ 2417295 h 6858000"/>
                <a:gd name="connsiteX2" fmla="*/ 6923914 w 7302516"/>
                <a:gd name="connsiteY2" fmla="*/ 2417295 h 6858000"/>
                <a:gd name="connsiteX3" fmla="*/ 6940502 w 7302516"/>
                <a:gd name="connsiteY3" fmla="*/ 2419548 h 6858000"/>
                <a:gd name="connsiteX4" fmla="*/ 6954632 w 7302516"/>
                <a:gd name="connsiteY4" fmla="*/ 2426306 h 6858000"/>
                <a:gd name="connsiteX5" fmla="*/ 6964257 w 7302516"/>
                <a:gd name="connsiteY5" fmla="*/ 2437569 h 6858000"/>
                <a:gd name="connsiteX6" fmla="*/ 6967739 w 7302516"/>
                <a:gd name="connsiteY6" fmla="*/ 2453338 h 6858000"/>
                <a:gd name="connsiteX7" fmla="*/ 6964257 w 7302516"/>
                <a:gd name="connsiteY7" fmla="*/ 2468287 h 6858000"/>
                <a:gd name="connsiteX8" fmla="*/ 6954837 w 7302516"/>
                <a:gd name="connsiteY8" fmla="*/ 2477503 h 6858000"/>
                <a:gd name="connsiteX9" fmla="*/ 6941116 w 7302516"/>
                <a:gd name="connsiteY9" fmla="*/ 2482213 h 6858000"/>
                <a:gd name="connsiteX10" fmla="*/ 6924733 w 7302516"/>
                <a:gd name="connsiteY10" fmla="*/ 2483646 h 6858000"/>
                <a:gd name="connsiteX11" fmla="*/ 6813329 w 7302516"/>
                <a:gd name="connsiteY11" fmla="*/ 2483646 h 6858000"/>
                <a:gd name="connsiteX12" fmla="*/ 6813329 w 7302516"/>
                <a:gd name="connsiteY12" fmla="*/ 2551226 h 6858000"/>
                <a:gd name="connsiteX13" fmla="*/ 6939478 w 7302516"/>
                <a:gd name="connsiteY13" fmla="*/ 2551226 h 6858000"/>
                <a:gd name="connsiteX14" fmla="*/ 6969786 w 7302516"/>
                <a:gd name="connsiteY14" fmla="*/ 2547335 h 6858000"/>
                <a:gd name="connsiteX15" fmla="*/ 6996614 w 7302516"/>
                <a:gd name="connsiteY15" fmla="*/ 2534639 h 6858000"/>
                <a:gd name="connsiteX16" fmla="*/ 7015659 w 7302516"/>
                <a:gd name="connsiteY16" fmla="*/ 2511498 h 6858000"/>
                <a:gd name="connsiteX17" fmla="*/ 7023031 w 7302516"/>
                <a:gd name="connsiteY17" fmla="*/ 2476684 h 6858000"/>
                <a:gd name="connsiteX18" fmla="*/ 7020164 w 7302516"/>
                <a:gd name="connsiteY18" fmla="*/ 2456615 h 6858000"/>
                <a:gd name="connsiteX19" fmla="*/ 7012792 w 7302516"/>
                <a:gd name="connsiteY19" fmla="*/ 2439208 h 6858000"/>
                <a:gd name="connsiteX20" fmla="*/ 7001938 w 7302516"/>
                <a:gd name="connsiteY20" fmla="*/ 2425282 h 6858000"/>
                <a:gd name="connsiteX21" fmla="*/ 6989036 w 7302516"/>
                <a:gd name="connsiteY21" fmla="*/ 2415657 h 6858000"/>
                <a:gd name="connsiteX22" fmla="*/ 6989036 w 7302516"/>
                <a:gd name="connsiteY22" fmla="*/ 2414838 h 6858000"/>
                <a:gd name="connsiteX23" fmla="*/ 7017297 w 7302516"/>
                <a:gd name="connsiteY23" fmla="*/ 2414838 h 6858000"/>
                <a:gd name="connsiteX24" fmla="*/ 7017297 w 7302516"/>
                <a:gd name="connsiteY24" fmla="*/ 2349716 h 6858000"/>
                <a:gd name="connsiteX25" fmla="*/ 6916132 w 7302516"/>
                <a:gd name="connsiteY25" fmla="*/ 2147424 h 6858000"/>
                <a:gd name="connsiteX26" fmla="*/ 6935382 w 7302516"/>
                <a:gd name="connsiteY26" fmla="*/ 2150495 h 6858000"/>
                <a:gd name="connsiteX27" fmla="*/ 6951970 w 7302516"/>
                <a:gd name="connsiteY27" fmla="*/ 2159506 h 6858000"/>
                <a:gd name="connsiteX28" fmla="*/ 6963643 w 7302516"/>
                <a:gd name="connsiteY28" fmla="*/ 2174456 h 6858000"/>
                <a:gd name="connsiteX29" fmla="*/ 6968148 w 7302516"/>
                <a:gd name="connsiteY29" fmla="*/ 2195344 h 6858000"/>
                <a:gd name="connsiteX30" fmla="*/ 6963643 w 7302516"/>
                <a:gd name="connsiteY30" fmla="*/ 2216232 h 6858000"/>
                <a:gd name="connsiteX31" fmla="*/ 6951970 w 7302516"/>
                <a:gd name="connsiteY31" fmla="*/ 2231386 h 6858000"/>
                <a:gd name="connsiteX32" fmla="*/ 6935382 w 7302516"/>
                <a:gd name="connsiteY32" fmla="*/ 2240807 h 6858000"/>
                <a:gd name="connsiteX33" fmla="*/ 6916132 w 7302516"/>
                <a:gd name="connsiteY33" fmla="*/ 2244083 h 6858000"/>
                <a:gd name="connsiteX34" fmla="*/ 6896882 w 7302516"/>
                <a:gd name="connsiteY34" fmla="*/ 2241012 h 6858000"/>
                <a:gd name="connsiteX35" fmla="*/ 6879885 w 7302516"/>
                <a:gd name="connsiteY35" fmla="*/ 2231796 h 6858000"/>
                <a:gd name="connsiteX36" fmla="*/ 6867802 w 7302516"/>
                <a:gd name="connsiteY36" fmla="*/ 2216642 h 6858000"/>
                <a:gd name="connsiteX37" fmla="*/ 6863297 w 7302516"/>
                <a:gd name="connsiteY37" fmla="*/ 2195753 h 6858000"/>
                <a:gd name="connsiteX38" fmla="*/ 6867802 w 7302516"/>
                <a:gd name="connsiteY38" fmla="*/ 2174865 h 6858000"/>
                <a:gd name="connsiteX39" fmla="*/ 6879885 w 7302516"/>
                <a:gd name="connsiteY39" fmla="*/ 2159711 h 6858000"/>
                <a:gd name="connsiteX40" fmla="*/ 6896882 w 7302516"/>
                <a:gd name="connsiteY40" fmla="*/ 2150495 h 6858000"/>
                <a:gd name="connsiteX41" fmla="*/ 6916132 w 7302516"/>
                <a:gd name="connsiteY41" fmla="*/ 2147424 h 6858000"/>
                <a:gd name="connsiteX42" fmla="*/ 6916132 w 7302516"/>
                <a:gd name="connsiteY42" fmla="*/ 2082301 h 6858000"/>
                <a:gd name="connsiteX43" fmla="*/ 6870874 w 7302516"/>
                <a:gd name="connsiteY43" fmla="*/ 2091312 h 6858000"/>
                <a:gd name="connsiteX44" fmla="*/ 6836470 w 7302516"/>
                <a:gd name="connsiteY44" fmla="*/ 2115682 h 6858000"/>
                <a:gd name="connsiteX45" fmla="*/ 6814557 w 7302516"/>
                <a:gd name="connsiteY45" fmla="*/ 2151724 h 6858000"/>
                <a:gd name="connsiteX46" fmla="*/ 6806776 w 7302516"/>
                <a:gd name="connsiteY46" fmla="*/ 2195344 h 6858000"/>
                <a:gd name="connsiteX47" fmla="*/ 6814557 w 7302516"/>
                <a:gd name="connsiteY47" fmla="*/ 2239168 h 6858000"/>
                <a:gd name="connsiteX48" fmla="*/ 6836470 w 7302516"/>
                <a:gd name="connsiteY48" fmla="*/ 2275211 h 6858000"/>
                <a:gd name="connsiteX49" fmla="*/ 6870874 w 7302516"/>
                <a:gd name="connsiteY49" fmla="*/ 2299785 h 6858000"/>
                <a:gd name="connsiteX50" fmla="*/ 6916132 w 7302516"/>
                <a:gd name="connsiteY50" fmla="*/ 2308796 h 6858000"/>
                <a:gd name="connsiteX51" fmla="*/ 6961185 w 7302516"/>
                <a:gd name="connsiteY51" fmla="*/ 2299785 h 6858000"/>
                <a:gd name="connsiteX52" fmla="*/ 6995180 w 7302516"/>
                <a:gd name="connsiteY52" fmla="*/ 2275211 h 6858000"/>
                <a:gd name="connsiteX53" fmla="*/ 7016478 w 7302516"/>
                <a:gd name="connsiteY53" fmla="*/ 2239168 h 6858000"/>
                <a:gd name="connsiteX54" fmla="*/ 7023850 w 7302516"/>
                <a:gd name="connsiteY54" fmla="*/ 2195344 h 6858000"/>
                <a:gd name="connsiteX55" fmla="*/ 7016478 w 7302516"/>
                <a:gd name="connsiteY55" fmla="*/ 2151724 h 6858000"/>
                <a:gd name="connsiteX56" fmla="*/ 6995180 w 7302516"/>
                <a:gd name="connsiteY56" fmla="*/ 2115682 h 6858000"/>
                <a:gd name="connsiteX57" fmla="*/ 6961185 w 7302516"/>
                <a:gd name="connsiteY57" fmla="*/ 2091312 h 6858000"/>
                <a:gd name="connsiteX58" fmla="*/ 6916132 w 7302516"/>
                <a:gd name="connsiteY58" fmla="*/ 2082301 h 6858000"/>
                <a:gd name="connsiteX59" fmla="*/ 6813329 w 7302516"/>
                <a:gd name="connsiteY59" fmla="*/ 1969535 h 6858000"/>
                <a:gd name="connsiteX60" fmla="*/ 6813329 w 7302516"/>
                <a:gd name="connsiteY60" fmla="*/ 2036705 h 6858000"/>
                <a:gd name="connsiteX61" fmla="*/ 7017297 w 7302516"/>
                <a:gd name="connsiteY61" fmla="*/ 2036705 h 6858000"/>
                <a:gd name="connsiteX62" fmla="*/ 7017297 w 7302516"/>
                <a:gd name="connsiteY62" fmla="*/ 1969535 h 6858000"/>
                <a:gd name="connsiteX63" fmla="*/ 7082420 w 7302516"/>
                <a:gd name="connsiteY63" fmla="*/ 1964620 h 6858000"/>
                <a:gd name="connsiteX64" fmla="*/ 7056412 w 7302516"/>
                <a:gd name="connsiteY64" fmla="*/ 1975678 h 6858000"/>
                <a:gd name="connsiteX65" fmla="*/ 7045558 w 7302516"/>
                <a:gd name="connsiteY65" fmla="*/ 2003120 h 6858000"/>
                <a:gd name="connsiteX66" fmla="*/ 7048425 w 7302516"/>
                <a:gd name="connsiteY66" fmla="*/ 2018069 h 6858000"/>
                <a:gd name="connsiteX67" fmla="*/ 7056207 w 7302516"/>
                <a:gd name="connsiteY67" fmla="*/ 2030357 h 6858000"/>
                <a:gd name="connsiteX68" fmla="*/ 7067880 w 7302516"/>
                <a:gd name="connsiteY68" fmla="*/ 2038548 h 6858000"/>
                <a:gd name="connsiteX69" fmla="*/ 7082420 w 7302516"/>
                <a:gd name="connsiteY69" fmla="*/ 2041620 h 6858000"/>
                <a:gd name="connsiteX70" fmla="*/ 7096959 w 7302516"/>
                <a:gd name="connsiteY70" fmla="*/ 2038548 h 6858000"/>
                <a:gd name="connsiteX71" fmla="*/ 7108632 w 7302516"/>
                <a:gd name="connsiteY71" fmla="*/ 2030357 h 6858000"/>
                <a:gd name="connsiteX72" fmla="*/ 7116414 w 7302516"/>
                <a:gd name="connsiteY72" fmla="*/ 2018069 h 6858000"/>
                <a:gd name="connsiteX73" fmla="*/ 7119281 w 7302516"/>
                <a:gd name="connsiteY73" fmla="*/ 2003120 h 6858000"/>
                <a:gd name="connsiteX74" fmla="*/ 7116209 w 7302516"/>
                <a:gd name="connsiteY74" fmla="*/ 1987966 h 6858000"/>
                <a:gd name="connsiteX75" fmla="*/ 7108223 w 7302516"/>
                <a:gd name="connsiteY75" fmla="*/ 1975678 h 6858000"/>
                <a:gd name="connsiteX76" fmla="*/ 7096550 w 7302516"/>
                <a:gd name="connsiteY76" fmla="*/ 1967487 h 6858000"/>
                <a:gd name="connsiteX77" fmla="*/ 7082420 w 7302516"/>
                <a:gd name="connsiteY77" fmla="*/ 1964620 h 6858000"/>
                <a:gd name="connsiteX78" fmla="*/ 6967329 w 7302516"/>
                <a:gd name="connsiteY78" fmla="*/ 1790922 h 6858000"/>
                <a:gd name="connsiteX79" fmla="*/ 6967329 w 7302516"/>
                <a:gd name="connsiteY79" fmla="*/ 1823688 h 6858000"/>
                <a:gd name="connsiteX80" fmla="*/ 6881094 w 7302516"/>
                <a:gd name="connsiteY80" fmla="*/ 1823688 h 6858000"/>
                <a:gd name="connsiteX81" fmla="*/ 6851326 w 7302516"/>
                <a:gd name="connsiteY81" fmla="*/ 1827374 h 6858000"/>
                <a:gd name="connsiteX82" fmla="*/ 6828329 w 7302516"/>
                <a:gd name="connsiteY82" fmla="*/ 1839456 h 6858000"/>
                <a:gd name="connsiteX83" fmla="*/ 6813546 w 7302516"/>
                <a:gd name="connsiteY83" fmla="*/ 1861778 h 6858000"/>
                <a:gd name="connsiteX84" fmla="*/ 6808414 w 7302516"/>
                <a:gd name="connsiteY84" fmla="*/ 1896183 h 6858000"/>
                <a:gd name="connsiteX85" fmla="*/ 6810257 w 7302516"/>
                <a:gd name="connsiteY85" fmla="*/ 1917480 h 6858000"/>
                <a:gd name="connsiteX86" fmla="*/ 6814557 w 7302516"/>
                <a:gd name="connsiteY86" fmla="*/ 1935092 h 6858000"/>
                <a:gd name="connsiteX87" fmla="*/ 6863706 w 7302516"/>
                <a:gd name="connsiteY87" fmla="*/ 1934273 h 6858000"/>
                <a:gd name="connsiteX88" fmla="*/ 6861249 w 7302516"/>
                <a:gd name="connsiteY88" fmla="*/ 1925058 h 6858000"/>
                <a:gd name="connsiteX89" fmla="*/ 6860430 w 7302516"/>
                <a:gd name="connsiteY89" fmla="*/ 1914613 h 6858000"/>
                <a:gd name="connsiteX90" fmla="*/ 6867626 w 7302516"/>
                <a:gd name="connsiteY90" fmla="*/ 1894749 h 6858000"/>
                <a:gd name="connsiteX91" fmla="*/ 6889209 w 7302516"/>
                <a:gd name="connsiteY91" fmla="*/ 1889220 h 6858000"/>
                <a:gd name="connsiteX92" fmla="*/ 6967329 w 7302516"/>
                <a:gd name="connsiteY92" fmla="*/ 1889220 h 6858000"/>
                <a:gd name="connsiteX93" fmla="*/ 6967329 w 7302516"/>
                <a:gd name="connsiteY93" fmla="*/ 1937140 h 6858000"/>
                <a:gd name="connsiteX94" fmla="*/ 7017297 w 7302516"/>
                <a:gd name="connsiteY94" fmla="*/ 1937140 h 6858000"/>
                <a:gd name="connsiteX95" fmla="*/ 7017297 w 7302516"/>
                <a:gd name="connsiteY95" fmla="*/ 1889220 h 6858000"/>
                <a:gd name="connsiteX96" fmla="*/ 7070951 w 7302516"/>
                <a:gd name="connsiteY96" fmla="*/ 1889220 h 6858000"/>
                <a:gd name="connsiteX97" fmla="*/ 7070951 w 7302516"/>
                <a:gd name="connsiteY97" fmla="*/ 1823278 h 6858000"/>
                <a:gd name="connsiteX98" fmla="*/ 7017297 w 7302516"/>
                <a:gd name="connsiteY98" fmla="*/ 1823278 h 6858000"/>
                <a:gd name="connsiteX99" fmla="*/ 7017297 w 7302516"/>
                <a:gd name="connsiteY99" fmla="*/ 1790922 h 6858000"/>
                <a:gd name="connsiteX100" fmla="*/ 6915313 w 7302516"/>
                <a:gd name="connsiteY100" fmla="*/ 1596526 h 6858000"/>
                <a:gd name="connsiteX101" fmla="*/ 6869850 w 7302516"/>
                <a:gd name="connsiteY101" fmla="*/ 1605386 h 6858000"/>
                <a:gd name="connsiteX102" fmla="*/ 6835651 w 7302516"/>
                <a:gd name="connsiteY102" fmla="*/ 1629695 h 6858000"/>
                <a:gd name="connsiteX103" fmla="*/ 6814148 w 7302516"/>
                <a:gd name="connsiteY103" fmla="*/ 1666093 h 6858000"/>
                <a:gd name="connsiteX104" fmla="*/ 6806776 w 7302516"/>
                <a:gd name="connsiteY104" fmla="*/ 1711207 h 6858000"/>
                <a:gd name="connsiteX105" fmla="*/ 6813738 w 7302516"/>
                <a:gd name="connsiteY105" fmla="*/ 1753803 h 6858000"/>
                <a:gd name="connsiteX106" fmla="*/ 6832988 w 7302516"/>
                <a:gd name="connsiteY106" fmla="*/ 1786569 h 6858000"/>
                <a:gd name="connsiteX107" fmla="*/ 6878451 w 7302516"/>
                <a:gd name="connsiteY107" fmla="*/ 1749298 h 6858000"/>
                <a:gd name="connsiteX108" fmla="*/ 6867188 w 7302516"/>
                <a:gd name="connsiteY108" fmla="*/ 1733119 h 6858000"/>
                <a:gd name="connsiteX109" fmla="*/ 6863297 w 7302516"/>
                <a:gd name="connsiteY109" fmla="*/ 1712845 h 6858000"/>
                <a:gd name="connsiteX110" fmla="*/ 6867393 w 7302516"/>
                <a:gd name="connsiteY110" fmla="*/ 1692981 h 6858000"/>
                <a:gd name="connsiteX111" fmla="*/ 6878656 w 7302516"/>
                <a:gd name="connsiteY111" fmla="*/ 1677827 h 6858000"/>
                <a:gd name="connsiteX112" fmla="*/ 6895244 w 7302516"/>
                <a:gd name="connsiteY112" fmla="*/ 1668202 h 6858000"/>
                <a:gd name="connsiteX113" fmla="*/ 6915313 w 7302516"/>
                <a:gd name="connsiteY113" fmla="*/ 1664925 h 6858000"/>
                <a:gd name="connsiteX114" fmla="*/ 6935382 w 7302516"/>
                <a:gd name="connsiteY114" fmla="*/ 1668406 h 6858000"/>
                <a:gd name="connsiteX115" fmla="*/ 6951970 w 7302516"/>
                <a:gd name="connsiteY115" fmla="*/ 1678032 h 6858000"/>
                <a:gd name="connsiteX116" fmla="*/ 6963438 w 7302516"/>
                <a:gd name="connsiteY116" fmla="*/ 1692776 h 6858000"/>
                <a:gd name="connsiteX117" fmla="*/ 6967739 w 7302516"/>
                <a:gd name="connsiteY117" fmla="*/ 1712026 h 6858000"/>
                <a:gd name="connsiteX118" fmla="*/ 6963233 w 7302516"/>
                <a:gd name="connsiteY118" fmla="*/ 1732095 h 6858000"/>
                <a:gd name="connsiteX119" fmla="*/ 6951356 w 7302516"/>
                <a:gd name="connsiteY119" fmla="*/ 1747659 h 6858000"/>
                <a:gd name="connsiteX120" fmla="*/ 6996409 w 7302516"/>
                <a:gd name="connsiteY120" fmla="*/ 1786569 h 6858000"/>
                <a:gd name="connsiteX121" fmla="*/ 7007672 w 7302516"/>
                <a:gd name="connsiteY121" fmla="*/ 1772029 h 6858000"/>
                <a:gd name="connsiteX122" fmla="*/ 7016273 w 7302516"/>
                <a:gd name="connsiteY122" fmla="*/ 1753598 h 6858000"/>
                <a:gd name="connsiteX123" fmla="*/ 7021802 w 7302516"/>
                <a:gd name="connsiteY123" fmla="*/ 1732710 h 6858000"/>
                <a:gd name="connsiteX124" fmla="*/ 7023850 w 7302516"/>
                <a:gd name="connsiteY124" fmla="*/ 1710797 h 6858000"/>
                <a:gd name="connsiteX125" fmla="*/ 7016273 w 7302516"/>
                <a:gd name="connsiteY125" fmla="*/ 1666093 h 6858000"/>
                <a:gd name="connsiteX126" fmla="*/ 6994566 w 7302516"/>
                <a:gd name="connsiteY126" fmla="*/ 1629695 h 6858000"/>
                <a:gd name="connsiteX127" fmla="*/ 6960366 w 7302516"/>
                <a:gd name="connsiteY127" fmla="*/ 1605386 h 6858000"/>
                <a:gd name="connsiteX128" fmla="*/ 6915313 w 7302516"/>
                <a:gd name="connsiteY128" fmla="*/ 1596526 h 6858000"/>
                <a:gd name="connsiteX129" fmla="*/ 6938659 w 7302516"/>
                <a:gd name="connsiteY129" fmla="*/ 1413179 h 6858000"/>
                <a:gd name="connsiteX130" fmla="*/ 6953608 w 7302516"/>
                <a:gd name="connsiteY130" fmla="*/ 1417275 h 6858000"/>
                <a:gd name="connsiteX131" fmla="*/ 6966100 w 7302516"/>
                <a:gd name="connsiteY131" fmla="*/ 1427105 h 6858000"/>
                <a:gd name="connsiteX132" fmla="*/ 6974497 w 7302516"/>
                <a:gd name="connsiteY132" fmla="*/ 1441440 h 6858000"/>
                <a:gd name="connsiteX133" fmla="*/ 6977568 w 7302516"/>
                <a:gd name="connsiteY133" fmla="*/ 1459461 h 6858000"/>
                <a:gd name="connsiteX134" fmla="*/ 6966100 w 7302516"/>
                <a:gd name="connsiteY134" fmla="*/ 1489565 h 6858000"/>
                <a:gd name="connsiteX135" fmla="*/ 6938659 w 7302516"/>
                <a:gd name="connsiteY135" fmla="*/ 1499600 h 6858000"/>
                <a:gd name="connsiteX136" fmla="*/ 6914494 w 7302516"/>
                <a:gd name="connsiteY136" fmla="*/ 1348876 h 6858000"/>
                <a:gd name="connsiteX137" fmla="*/ 6868621 w 7302516"/>
                <a:gd name="connsiteY137" fmla="*/ 1357682 h 6858000"/>
                <a:gd name="connsiteX138" fmla="*/ 6834831 w 7302516"/>
                <a:gd name="connsiteY138" fmla="*/ 1381847 h 6858000"/>
                <a:gd name="connsiteX139" fmla="*/ 6813943 w 7302516"/>
                <a:gd name="connsiteY139" fmla="*/ 1417685 h 6858000"/>
                <a:gd name="connsiteX140" fmla="*/ 6806776 w 7302516"/>
                <a:gd name="connsiteY140" fmla="*/ 1461100 h 6858000"/>
                <a:gd name="connsiteX141" fmla="*/ 6818039 w 7302516"/>
                <a:gd name="connsiteY141" fmla="*/ 1515778 h 6858000"/>
                <a:gd name="connsiteX142" fmla="*/ 6850190 w 7302516"/>
                <a:gd name="connsiteY142" fmla="*/ 1553664 h 6858000"/>
                <a:gd name="connsiteX143" fmla="*/ 6879680 w 7302516"/>
                <a:gd name="connsiteY143" fmla="*/ 1506972 h 6858000"/>
                <a:gd name="connsiteX144" fmla="*/ 6864321 w 7302516"/>
                <a:gd name="connsiteY144" fmla="*/ 1488951 h 6858000"/>
                <a:gd name="connsiteX145" fmla="*/ 6858382 w 7302516"/>
                <a:gd name="connsiteY145" fmla="*/ 1461919 h 6858000"/>
                <a:gd name="connsiteX146" fmla="*/ 6861249 w 7302516"/>
                <a:gd name="connsiteY146" fmla="*/ 1444512 h 6858000"/>
                <a:gd name="connsiteX147" fmla="*/ 6869236 w 7302516"/>
                <a:gd name="connsiteY147" fmla="*/ 1429358 h 6858000"/>
                <a:gd name="connsiteX148" fmla="*/ 6881318 w 7302516"/>
                <a:gd name="connsiteY148" fmla="*/ 1418299 h 6858000"/>
                <a:gd name="connsiteX149" fmla="*/ 6896882 w 7302516"/>
                <a:gd name="connsiteY149" fmla="*/ 1413179 h 6858000"/>
                <a:gd name="connsiteX150" fmla="*/ 6896882 w 7302516"/>
                <a:gd name="connsiteY150" fmla="*/ 1561036 h 6858000"/>
                <a:gd name="connsiteX151" fmla="*/ 6904664 w 7302516"/>
                <a:gd name="connsiteY151" fmla="*/ 1561445 h 6858000"/>
                <a:gd name="connsiteX152" fmla="*/ 6912855 w 7302516"/>
                <a:gd name="connsiteY152" fmla="*/ 1561445 h 6858000"/>
                <a:gd name="connsiteX153" fmla="*/ 6959547 w 7302516"/>
                <a:gd name="connsiteY153" fmla="*/ 1553868 h 6858000"/>
                <a:gd name="connsiteX154" fmla="*/ 6994361 w 7302516"/>
                <a:gd name="connsiteY154" fmla="*/ 1532775 h 6858000"/>
                <a:gd name="connsiteX155" fmla="*/ 7016273 w 7302516"/>
                <a:gd name="connsiteY155" fmla="*/ 1500419 h 6858000"/>
                <a:gd name="connsiteX156" fmla="*/ 7023850 w 7302516"/>
                <a:gd name="connsiteY156" fmla="*/ 1459052 h 6858000"/>
                <a:gd name="connsiteX157" fmla="*/ 7016068 w 7302516"/>
                <a:gd name="connsiteY157" fmla="*/ 1415637 h 6858000"/>
                <a:gd name="connsiteX158" fmla="*/ 6994156 w 7302516"/>
                <a:gd name="connsiteY158" fmla="*/ 1380823 h 6858000"/>
                <a:gd name="connsiteX159" fmla="*/ 6959752 w 7302516"/>
                <a:gd name="connsiteY159" fmla="*/ 1357477 h 6858000"/>
                <a:gd name="connsiteX160" fmla="*/ 6914494 w 7302516"/>
                <a:gd name="connsiteY160" fmla="*/ 1348876 h 6858000"/>
                <a:gd name="connsiteX161" fmla="*/ 6813329 w 7302516"/>
                <a:gd name="connsiteY161" fmla="*/ 1206715 h 6858000"/>
                <a:gd name="connsiteX162" fmla="*/ 6813329 w 7302516"/>
                <a:gd name="connsiteY162" fmla="*/ 1273886 h 6858000"/>
                <a:gd name="connsiteX163" fmla="*/ 6917898 w 7302516"/>
                <a:gd name="connsiteY163" fmla="*/ 1273886 h 6858000"/>
                <a:gd name="connsiteX164" fmla="*/ 6932192 w 7302516"/>
                <a:gd name="connsiteY164" fmla="*/ 1276343 h 6858000"/>
                <a:gd name="connsiteX165" fmla="*/ 6947305 w 7302516"/>
                <a:gd name="connsiteY165" fmla="*/ 1284330 h 6858000"/>
                <a:gd name="connsiteX166" fmla="*/ 6959150 w 7302516"/>
                <a:gd name="connsiteY166" fmla="*/ 1299075 h 6858000"/>
                <a:gd name="connsiteX167" fmla="*/ 6964052 w 7302516"/>
                <a:gd name="connsiteY167" fmla="*/ 1321806 h 6858000"/>
                <a:gd name="connsiteX168" fmla="*/ 6963643 w 7302516"/>
                <a:gd name="connsiteY168" fmla="*/ 1330202 h 6858000"/>
                <a:gd name="connsiteX169" fmla="*/ 6962004 w 7302516"/>
                <a:gd name="connsiteY169" fmla="*/ 1339008 h 6858000"/>
                <a:gd name="connsiteX170" fmla="*/ 7021393 w 7302516"/>
                <a:gd name="connsiteY170" fmla="*/ 1341875 h 6858000"/>
                <a:gd name="connsiteX171" fmla="*/ 7022622 w 7302516"/>
                <a:gd name="connsiteY171" fmla="*/ 1335527 h 6858000"/>
                <a:gd name="connsiteX172" fmla="*/ 7023031 w 7302516"/>
                <a:gd name="connsiteY172" fmla="*/ 1327540 h 6858000"/>
                <a:gd name="connsiteX173" fmla="*/ 7013134 w 7302516"/>
                <a:gd name="connsiteY173" fmla="*/ 1294365 h 6858000"/>
                <a:gd name="connsiteX174" fmla="*/ 6987565 w 7302516"/>
                <a:gd name="connsiteY174" fmla="*/ 1272247 h 6858000"/>
                <a:gd name="connsiteX175" fmla="*/ 6987565 w 7302516"/>
                <a:gd name="connsiteY175" fmla="*/ 1271428 h 6858000"/>
                <a:gd name="connsiteX176" fmla="*/ 7017054 w 7302516"/>
                <a:gd name="connsiteY176" fmla="*/ 1271428 h 6858000"/>
                <a:gd name="connsiteX177" fmla="*/ 7017054 w 7302516"/>
                <a:gd name="connsiteY177" fmla="*/ 1206715 h 6858000"/>
                <a:gd name="connsiteX178" fmla="*/ 6813329 w 7302516"/>
                <a:gd name="connsiteY178" fmla="*/ 1044790 h 6858000"/>
                <a:gd name="connsiteX179" fmla="*/ 6813329 w 7302516"/>
                <a:gd name="connsiteY179" fmla="*/ 1111961 h 6858000"/>
                <a:gd name="connsiteX180" fmla="*/ 6917898 w 7302516"/>
                <a:gd name="connsiteY180" fmla="*/ 1111961 h 6858000"/>
                <a:gd name="connsiteX181" fmla="*/ 6932192 w 7302516"/>
                <a:gd name="connsiteY181" fmla="*/ 1114418 h 6858000"/>
                <a:gd name="connsiteX182" fmla="*/ 6947305 w 7302516"/>
                <a:gd name="connsiteY182" fmla="*/ 1122405 h 6858000"/>
                <a:gd name="connsiteX183" fmla="*/ 6959150 w 7302516"/>
                <a:gd name="connsiteY183" fmla="*/ 1137150 h 6858000"/>
                <a:gd name="connsiteX184" fmla="*/ 6964052 w 7302516"/>
                <a:gd name="connsiteY184" fmla="*/ 1159881 h 6858000"/>
                <a:gd name="connsiteX185" fmla="*/ 6963643 w 7302516"/>
                <a:gd name="connsiteY185" fmla="*/ 1168277 h 6858000"/>
                <a:gd name="connsiteX186" fmla="*/ 6962004 w 7302516"/>
                <a:gd name="connsiteY186" fmla="*/ 1177083 h 6858000"/>
                <a:gd name="connsiteX187" fmla="*/ 7021393 w 7302516"/>
                <a:gd name="connsiteY187" fmla="*/ 1179950 h 6858000"/>
                <a:gd name="connsiteX188" fmla="*/ 7022622 w 7302516"/>
                <a:gd name="connsiteY188" fmla="*/ 1173602 h 6858000"/>
                <a:gd name="connsiteX189" fmla="*/ 7023031 w 7302516"/>
                <a:gd name="connsiteY189" fmla="*/ 1165615 h 6858000"/>
                <a:gd name="connsiteX190" fmla="*/ 7013134 w 7302516"/>
                <a:gd name="connsiteY190" fmla="*/ 1132440 h 6858000"/>
                <a:gd name="connsiteX191" fmla="*/ 6987565 w 7302516"/>
                <a:gd name="connsiteY191" fmla="*/ 1110322 h 6858000"/>
                <a:gd name="connsiteX192" fmla="*/ 6987565 w 7302516"/>
                <a:gd name="connsiteY192" fmla="*/ 1109503 h 6858000"/>
                <a:gd name="connsiteX193" fmla="*/ 7017054 w 7302516"/>
                <a:gd name="connsiteY193" fmla="*/ 1109503 h 6858000"/>
                <a:gd name="connsiteX194" fmla="*/ 7017054 w 7302516"/>
                <a:gd name="connsiteY194" fmla="*/ 1044790 h 6858000"/>
                <a:gd name="connsiteX195" fmla="*/ 6916132 w 7302516"/>
                <a:gd name="connsiteY195" fmla="*/ 842498 h 6858000"/>
                <a:gd name="connsiteX196" fmla="*/ 6935382 w 7302516"/>
                <a:gd name="connsiteY196" fmla="*/ 845570 h 6858000"/>
                <a:gd name="connsiteX197" fmla="*/ 6951970 w 7302516"/>
                <a:gd name="connsiteY197" fmla="*/ 854581 h 6858000"/>
                <a:gd name="connsiteX198" fmla="*/ 6963643 w 7302516"/>
                <a:gd name="connsiteY198" fmla="*/ 869530 h 6858000"/>
                <a:gd name="connsiteX199" fmla="*/ 6968148 w 7302516"/>
                <a:gd name="connsiteY199" fmla="*/ 890419 h 6858000"/>
                <a:gd name="connsiteX200" fmla="*/ 6963643 w 7302516"/>
                <a:gd name="connsiteY200" fmla="*/ 911307 h 6858000"/>
                <a:gd name="connsiteX201" fmla="*/ 6951970 w 7302516"/>
                <a:gd name="connsiteY201" fmla="*/ 926461 h 6858000"/>
                <a:gd name="connsiteX202" fmla="*/ 6935382 w 7302516"/>
                <a:gd name="connsiteY202" fmla="*/ 935882 h 6858000"/>
                <a:gd name="connsiteX203" fmla="*/ 6916132 w 7302516"/>
                <a:gd name="connsiteY203" fmla="*/ 939158 h 6858000"/>
                <a:gd name="connsiteX204" fmla="*/ 6896882 w 7302516"/>
                <a:gd name="connsiteY204" fmla="*/ 936086 h 6858000"/>
                <a:gd name="connsiteX205" fmla="*/ 6879885 w 7302516"/>
                <a:gd name="connsiteY205" fmla="*/ 926871 h 6858000"/>
                <a:gd name="connsiteX206" fmla="*/ 6867802 w 7302516"/>
                <a:gd name="connsiteY206" fmla="*/ 911717 h 6858000"/>
                <a:gd name="connsiteX207" fmla="*/ 6863297 w 7302516"/>
                <a:gd name="connsiteY207" fmla="*/ 890828 h 6858000"/>
                <a:gd name="connsiteX208" fmla="*/ 6867802 w 7302516"/>
                <a:gd name="connsiteY208" fmla="*/ 869940 h 6858000"/>
                <a:gd name="connsiteX209" fmla="*/ 6879885 w 7302516"/>
                <a:gd name="connsiteY209" fmla="*/ 854786 h 6858000"/>
                <a:gd name="connsiteX210" fmla="*/ 6896882 w 7302516"/>
                <a:gd name="connsiteY210" fmla="*/ 845570 h 6858000"/>
                <a:gd name="connsiteX211" fmla="*/ 6916132 w 7302516"/>
                <a:gd name="connsiteY211" fmla="*/ 842498 h 6858000"/>
                <a:gd name="connsiteX212" fmla="*/ 6916132 w 7302516"/>
                <a:gd name="connsiteY212" fmla="*/ 777376 h 6858000"/>
                <a:gd name="connsiteX213" fmla="*/ 6870874 w 7302516"/>
                <a:gd name="connsiteY213" fmla="*/ 786387 h 6858000"/>
                <a:gd name="connsiteX214" fmla="*/ 6836470 w 7302516"/>
                <a:gd name="connsiteY214" fmla="*/ 810756 h 6858000"/>
                <a:gd name="connsiteX215" fmla="*/ 6814557 w 7302516"/>
                <a:gd name="connsiteY215" fmla="*/ 846799 h 6858000"/>
                <a:gd name="connsiteX216" fmla="*/ 6806776 w 7302516"/>
                <a:gd name="connsiteY216" fmla="*/ 890419 h 6858000"/>
                <a:gd name="connsiteX217" fmla="*/ 6814557 w 7302516"/>
                <a:gd name="connsiteY217" fmla="*/ 934243 h 6858000"/>
                <a:gd name="connsiteX218" fmla="*/ 6836470 w 7302516"/>
                <a:gd name="connsiteY218" fmla="*/ 970286 h 6858000"/>
                <a:gd name="connsiteX219" fmla="*/ 6870874 w 7302516"/>
                <a:gd name="connsiteY219" fmla="*/ 994860 h 6858000"/>
                <a:gd name="connsiteX220" fmla="*/ 6916132 w 7302516"/>
                <a:gd name="connsiteY220" fmla="*/ 1003871 h 6858000"/>
                <a:gd name="connsiteX221" fmla="*/ 6961185 w 7302516"/>
                <a:gd name="connsiteY221" fmla="*/ 994860 h 6858000"/>
                <a:gd name="connsiteX222" fmla="*/ 6995180 w 7302516"/>
                <a:gd name="connsiteY222" fmla="*/ 970286 h 6858000"/>
                <a:gd name="connsiteX223" fmla="*/ 7016478 w 7302516"/>
                <a:gd name="connsiteY223" fmla="*/ 934243 h 6858000"/>
                <a:gd name="connsiteX224" fmla="*/ 7023850 w 7302516"/>
                <a:gd name="connsiteY224" fmla="*/ 890419 h 6858000"/>
                <a:gd name="connsiteX225" fmla="*/ 7016478 w 7302516"/>
                <a:gd name="connsiteY225" fmla="*/ 846799 h 6858000"/>
                <a:gd name="connsiteX226" fmla="*/ 6995180 w 7302516"/>
                <a:gd name="connsiteY226" fmla="*/ 810756 h 6858000"/>
                <a:gd name="connsiteX227" fmla="*/ 6961185 w 7302516"/>
                <a:gd name="connsiteY227" fmla="*/ 786387 h 6858000"/>
                <a:gd name="connsiteX228" fmla="*/ 6916132 w 7302516"/>
                <a:gd name="connsiteY228" fmla="*/ 777376 h 6858000"/>
                <a:gd name="connsiteX229" fmla="*/ 6915313 w 7302516"/>
                <a:gd name="connsiteY229" fmla="*/ 567826 h 6858000"/>
                <a:gd name="connsiteX230" fmla="*/ 6869850 w 7302516"/>
                <a:gd name="connsiteY230" fmla="*/ 576686 h 6858000"/>
                <a:gd name="connsiteX231" fmla="*/ 6835651 w 7302516"/>
                <a:gd name="connsiteY231" fmla="*/ 600995 h 6858000"/>
                <a:gd name="connsiteX232" fmla="*/ 6814148 w 7302516"/>
                <a:gd name="connsiteY232" fmla="*/ 637393 h 6858000"/>
                <a:gd name="connsiteX233" fmla="*/ 6806776 w 7302516"/>
                <a:gd name="connsiteY233" fmla="*/ 682507 h 6858000"/>
                <a:gd name="connsiteX234" fmla="*/ 6813738 w 7302516"/>
                <a:gd name="connsiteY234" fmla="*/ 725103 h 6858000"/>
                <a:gd name="connsiteX235" fmla="*/ 6832988 w 7302516"/>
                <a:gd name="connsiteY235" fmla="*/ 757869 h 6858000"/>
                <a:gd name="connsiteX236" fmla="*/ 6878451 w 7302516"/>
                <a:gd name="connsiteY236" fmla="*/ 720597 h 6858000"/>
                <a:gd name="connsiteX237" fmla="*/ 6867188 w 7302516"/>
                <a:gd name="connsiteY237" fmla="*/ 704419 h 6858000"/>
                <a:gd name="connsiteX238" fmla="*/ 6863297 w 7302516"/>
                <a:gd name="connsiteY238" fmla="*/ 684145 h 6858000"/>
                <a:gd name="connsiteX239" fmla="*/ 6867393 w 7302516"/>
                <a:gd name="connsiteY239" fmla="*/ 664281 h 6858000"/>
                <a:gd name="connsiteX240" fmla="*/ 6878656 w 7302516"/>
                <a:gd name="connsiteY240" fmla="*/ 649127 h 6858000"/>
                <a:gd name="connsiteX241" fmla="*/ 6895244 w 7302516"/>
                <a:gd name="connsiteY241" fmla="*/ 639502 h 6858000"/>
                <a:gd name="connsiteX242" fmla="*/ 6915313 w 7302516"/>
                <a:gd name="connsiteY242" fmla="*/ 636225 h 6858000"/>
                <a:gd name="connsiteX243" fmla="*/ 6935382 w 7302516"/>
                <a:gd name="connsiteY243" fmla="*/ 639706 h 6858000"/>
                <a:gd name="connsiteX244" fmla="*/ 6951970 w 7302516"/>
                <a:gd name="connsiteY244" fmla="*/ 649331 h 6858000"/>
                <a:gd name="connsiteX245" fmla="*/ 6963438 w 7302516"/>
                <a:gd name="connsiteY245" fmla="*/ 664076 h 6858000"/>
                <a:gd name="connsiteX246" fmla="*/ 6967739 w 7302516"/>
                <a:gd name="connsiteY246" fmla="*/ 683326 h 6858000"/>
                <a:gd name="connsiteX247" fmla="*/ 6963233 w 7302516"/>
                <a:gd name="connsiteY247" fmla="*/ 703395 h 6858000"/>
                <a:gd name="connsiteX248" fmla="*/ 6951356 w 7302516"/>
                <a:gd name="connsiteY248" fmla="*/ 718959 h 6858000"/>
                <a:gd name="connsiteX249" fmla="*/ 6996409 w 7302516"/>
                <a:gd name="connsiteY249" fmla="*/ 757869 h 6858000"/>
                <a:gd name="connsiteX250" fmla="*/ 7007672 w 7302516"/>
                <a:gd name="connsiteY250" fmla="*/ 743329 h 6858000"/>
                <a:gd name="connsiteX251" fmla="*/ 7016273 w 7302516"/>
                <a:gd name="connsiteY251" fmla="*/ 724898 h 6858000"/>
                <a:gd name="connsiteX252" fmla="*/ 7021802 w 7302516"/>
                <a:gd name="connsiteY252" fmla="*/ 704010 h 6858000"/>
                <a:gd name="connsiteX253" fmla="*/ 7023850 w 7302516"/>
                <a:gd name="connsiteY253" fmla="*/ 682097 h 6858000"/>
                <a:gd name="connsiteX254" fmla="*/ 7016273 w 7302516"/>
                <a:gd name="connsiteY254" fmla="*/ 637393 h 6858000"/>
                <a:gd name="connsiteX255" fmla="*/ 6994566 w 7302516"/>
                <a:gd name="connsiteY255" fmla="*/ 600995 h 6858000"/>
                <a:gd name="connsiteX256" fmla="*/ 6960366 w 7302516"/>
                <a:gd name="connsiteY256" fmla="*/ 576686 h 6858000"/>
                <a:gd name="connsiteX257" fmla="*/ 6915313 w 7302516"/>
                <a:gd name="connsiteY257" fmla="*/ 567826 h 6858000"/>
                <a:gd name="connsiteX258" fmla="*/ 0 w 7302516"/>
                <a:gd name="connsiteY258" fmla="*/ 0 h 6858000"/>
                <a:gd name="connsiteX259" fmla="*/ 6782694 w 7302516"/>
                <a:gd name="connsiteY259" fmla="*/ 0 h 6858000"/>
                <a:gd name="connsiteX260" fmla="*/ 6782694 w 7302516"/>
                <a:gd name="connsiteY260" fmla="*/ 466928 h 6858000"/>
                <a:gd name="connsiteX261" fmla="*/ 7174925 w 7302516"/>
                <a:gd name="connsiteY261" fmla="*/ 466928 h 6858000"/>
                <a:gd name="connsiteX262" fmla="*/ 7302516 w 7302516"/>
                <a:gd name="connsiteY262" fmla="*/ 594519 h 6858000"/>
                <a:gd name="connsiteX263" fmla="*/ 7302516 w 7302516"/>
                <a:gd name="connsiteY263" fmla="*/ 2588691 h 6858000"/>
                <a:gd name="connsiteX264" fmla="*/ 7174925 w 7302516"/>
                <a:gd name="connsiteY264" fmla="*/ 2716282 h 6858000"/>
                <a:gd name="connsiteX265" fmla="*/ 6782694 w 7302516"/>
                <a:gd name="connsiteY265" fmla="*/ 2716282 h 6858000"/>
                <a:gd name="connsiteX266" fmla="*/ 6782694 w 7302516"/>
                <a:gd name="connsiteY266" fmla="*/ 6858000 h 6858000"/>
                <a:gd name="connsiteX267" fmla="*/ 0 w 7302516"/>
                <a:gd name="connsiteY26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7302516" h="6858000">
                  <a:moveTo>
                    <a:pt x="6813329" y="2349716"/>
                  </a:moveTo>
                  <a:lnTo>
                    <a:pt x="6813329" y="2417295"/>
                  </a:lnTo>
                  <a:lnTo>
                    <a:pt x="6923914" y="2417295"/>
                  </a:lnTo>
                  <a:cubicBezTo>
                    <a:pt x="6929648" y="2417295"/>
                    <a:pt x="6935177" y="2418046"/>
                    <a:pt x="6940502" y="2419548"/>
                  </a:cubicBezTo>
                  <a:cubicBezTo>
                    <a:pt x="6945826" y="2421050"/>
                    <a:pt x="6950536" y="2423302"/>
                    <a:pt x="6954632" y="2426306"/>
                  </a:cubicBezTo>
                  <a:cubicBezTo>
                    <a:pt x="6958728" y="2429309"/>
                    <a:pt x="6961936" y="2433064"/>
                    <a:pt x="6964257" y="2437569"/>
                  </a:cubicBezTo>
                  <a:cubicBezTo>
                    <a:pt x="6966578" y="2442075"/>
                    <a:pt x="6967739" y="2447331"/>
                    <a:pt x="6967739" y="2453338"/>
                  </a:cubicBezTo>
                  <a:cubicBezTo>
                    <a:pt x="6967739" y="2459345"/>
                    <a:pt x="6966578" y="2464328"/>
                    <a:pt x="6964257" y="2468287"/>
                  </a:cubicBezTo>
                  <a:cubicBezTo>
                    <a:pt x="6961936" y="2472247"/>
                    <a:pt x="6958796" y="2475318"/>
                    <a:pt x="6954837" y="2477503"/>
                  </a:cubicBezTo>
                  <a:cubicBezTo>
                    <a:pt x="6950878" y="2479687"/>
                    <a:pt x="6946304" y="2481257"/>
                    <a:pt x="6941116" y="2482213"/>
                  </a:cubicBezTo>
                  <a:cubicBezTo>
                    <a:pt x="6935928" y="2483169"/>
                    <a:pt x="6930467" y="2483646"/>
                    <a:pt x="6924733" y="2483646"/>
                  </a:cubicBezTo>
                  <a:lnTo>
                    <a:pt x="6813329" y="2483646"/>
                  </a:lnTo>
                  <a:lnTo>
                    <a:pt x="6813329" y="2551226"/>
                  </a:lnTo>
                  <a:lnTo>
                    <a:pt x="6939478" y="2551226"/>
                  </a:lnTo>
                  <a:cubicBezTo>
                    <a:pt x="6949581" y="2551226"/>
                    <a:pt x="6959684" y="2549929"/>
                    <a:pt x="6969786" y="2547335"/>
                  </a:cubicBezTo>
                  <a:cubicBezTo>
                    <a:pt x="6979889" y="2544741"/>
                    <a:pt x="6988832" y="2540509"/>
                    <a:pt x="6996614" y="2534639"/>
                  </a:cubicBezTo>
                  <a:cubicBezTo>
                    <a:pt x="7004395" y="2528768"/>
                    <a:pt x="7010744" y="2521054"/>
                    <a:pt x="7015659" y="2511498"/>
                  </a:cubicBezTo>
                  <a:cubicBezTo>
                    <a:pt x="7020574" y="2501941"/>
                    <a:pt x="7023031" y="2490336"/>
                    <a:pt x="7023031" y="2476684"/>
                  </a:cubicBezTo>
                  <a:cubicBezTo>
                    <a:pt x="7023031" y="2469584"/>
                    <a:pt x="7022075" y="2462895"/>
                    <a:pt x="7020164" y="2456615"/>
                  </a:cubicBezTo>
                  <a:cubicBezTo>
                    <a:pt x="7018253" y="2450334"/>
                    <a:pt x="7015795" y="2444532"/>
                    <a:pt x="7012792" y="2439208"/>
                  </a:cubicBezTo>
                  <a:cubicBezTo>
                    <a:pt x="7009788" y="2433883"/>
                    <a:pt x="7006170" y="2429241"/>
                    <a:pt x="7001938" y="2425282"/>
                  </a:cubicBezTo>
                  <a:cubicBezTo>
                    <a:pt x="6997706" y="2421323"/>
                    <a:pt x="6993405" y="2418115"/>
                    <a:pt x="6989036" y="2415657"/>
                  </a:cubicBezTo>
                  <a:lnTo>
                    <a:pt x="6989036" y="2414838"/>
                  </a:lnTo>
                  <a:lnTo>
                    <a:pt x="7017297" y="2414838"/>
                  </a:lnTo>
                  <a:lnTo>
                    <a:pt x="7017297" y="2349716"/>
                  </a:lnTo>
                  <a:close/>
                  <a:moveTo>
                    <a:pt x="6916132" y="2147424"/>
                  </a:moveTo>
                  <a:cubicBezTo>
                    <a:pt x="6922685" y="2147424"/>
                    <a:pt x="6929102" y="2148447"/>
                    <a:pt x="6935382" y="2150495"/>
                  </a:cubicBezTo>
                  <a:cubicBezTo>
                    <a:pt x="6941662" y="2152543"/>
                    <a:pt x="6947192" y="2155547"/>
                    <a:pt x="6951970" y="2159506"/>
                  </a:cubicBezTo>
                  <a:cubicBezTo>
                    <a:pt x="6956748" y="2163465"/>
                    <a:pt x="6960639" y="2168448"/>
                    <a:pt x="6963643" y="2174456"/>
                  </a:cubicBezTo>
                  <a:cubicBezTo>
                    <a:pt x="6966646" y="2180463"/>
                    <a:pt x="6968148" y="2187425"/>
                    <a:pt x="6968148" y="2195344"/>
                  </a:cubicBezTo>
                  <a:cubicBezTo>
                    <a:pt x="6968148" y="2203262"/>
                    <a:pt x="6966646" y="2210225"/>
                    <a:pt x="6963643" y="2216232"/>
                  </a:cubicBezTo>
                  <a:cubicBezTo>
                    <a:pt x="6960639" y="2222239"/>
                    <a:pt x="6956748" y="2227291"/>
                    <a:pt x="6951970" y="2231386"/>
                  </a:cubicBezTo>
                  <a:cubicBezTo>
                    <a:pt x="6947192" y="2235482"/>
                    <a:pt x="6941662" y="2238622"/>
                    <a:pt x="6935382" y="2240807"/>
                  </a:cubicBezTo>
                  <a:cubicBezTo>
                    <a:pt x="6929102" y="2242991"/>
                    <a:pt x="6922685" y="2244083"/>
                    <a:pt x="6916132" y="2244083"/>
                  </a:cubicBezTo>
                  <a:cubicBezTo>
                    <a:pt x="6909579" y="2244083"/>
                    <a:pt x="6903162" y="2243059"/>
                    <a:pt x="6896882" y="2241012"/>
                  </a:cubicBezTo>
                  <a:cubicBezTo>
                    <a:pt x="6890602" y="2238964"/>
                    <a:pt x="6884936" y="2235892"/>
                    <a:pt x="6879885" y="2231796"/>
                  </a:cubicBezTo>
                  <a:cubicBezTo>
                    <a:pt x="6874833" y="2227700"/>
                    <a:pt x="6870806" y="2222649"/>
                    <a:pt x="6867802" y="2216642"/>
                  </a:cubicBezTo>
                  <a:cubicBezTo>
                    <a:pt x="6864799" y="2210634"/>
                    <a:pt x="6863297" y="2203672"/>
                    <a:pt x="6863297" y="2195753"/>
                  </a:cubicBezTo>
                  <a:cubicBezTo>
                    <a:pt x="6863297" y="2187835"/>
                    <a:pt x="6864799" y="2180872"/>
                    <a:pt x="6867802" y="2174865"/>
                  </a:cubicBezTo>
                  <a:cubicBezTo>
                    <a:pt x="6870806" y="2168858"/>
                    <a:pt x="6874833" y="2163807"/>
                    <a:pt x="6879885" y="2159711"/>
                  </a:cubicBezTo>
                  <a:cubicBezTo>
                    <a:pt x="6884936" y="2155615"/>
                    <a:pt x="6890602" y="2152543"/>
                    <a:pt x="6896882" y="2150495"/>
                  </a:cubicBezTo>
                  <a:cubicBezTo>
                    <a:pt x="6903162" y="2148447"/>
                    <a:pt x="6909579" y="2147424"/>
                    <a:pt x="6916132" y="2147424"/>
                  </a:cubicBezTo>
                  <a:close/>
                  <a:moveTo>
                    <a:pt x="6916132" y="2082301"/>
                  </a:moveTo>
                  <a:cubicBezTo>
                    <a:pt x="6899476" y="2082301"/>
                    <a:pt x="6884390" y="2085305"/>
                    <a:pt x="6870874" y="2091312"/>
                  </a:cubicBezTo>
                  <a:cubicBezTo>
                    <a:pt x="6857358" y="2097319"/>
                    <a:pt x="6845890" y="2105442"/>
                    <a:pt x="6836470" y="2115682"/>
                  </a:cubicBezTo>
                  <a:cubicBezTo>
                    <a:pt x="6827049" y="2125921"/>
                    <a:pt x="6819745" y="2137935"/>
                    <a:pt x="6814557" y="2151724"/>
                  </a:cubicBezTo>
                  <a:cubicBezTo>
                    <a:pt x="6809369" y="2165513"/>
                    <a:pt x="6806776" y="2180053"/>
                    <a:pt x="6806776" y="2195344"/>
                  </a:cubicBezTo>
                  <a:cubicBezTo>
                    <a:pt x="6806776" y="2210908"/>
                    <a:pt x="6809369" y="2225516"/>
                    <a:pt x="6814557" y="2239168"/>
                  </a:cubicBezTo>
                  <a:cubicBezTo>
                    <a:pt x="6819745" y="2252821"/>
                    <a:pt x="6827049" y="2264835"/>
                    <a:pt x="6836470" y="2275211"/>
                  </a:cubicBezTo>
                  <a:cubicBezTo>
                    <a:pt x="6845890" y="2285587"/>
                    <a:pt x="6857358" y="2293779"/>
                    <a:pt x="6870874" y="2299785"/>
                  </a:cubicBezTo>
                  <a:cubicBezTo>
                    <a:pt x="6884390" y="2305792"/>
                    <a:pt x="6899476" y="2308796"/>
                    <a:pt x="6916132" y="2308796"/>
                  </a:cubicBezTo>
                  <a:cubicBezTo>
                    <a:pt x="6932788" y="2308796"/>
                    <a:pt x="6947806" y="2305792"/>
                    <a:pt x="6961185" y="2299785"/>
                  </a:cubicBezTo>
                  <a:cubicBezTo>
                    <a:pt x="6974565" y="2293779"/>
                    <a:pt x="6985896" y="2285587"/>
                    <a:pt x="6995180" y="2275211"/>
                  </a:cubicBezTo>
                  <a:cubicBezTo>
                    <a:pt x="7004464" y="2264835"/>
                    <a:pt x="7011563" y="2252821"/>
                    <a:pt x="7016478" y="2239168"/>
                  </a:cubicBezTo>
                  <a:cubicBezTo>
                    <a:pt x="7021393" y="2225516"/>
                    <a:pt x="7023850" y="2210908"/>
                    <a:pt x="7023850" y="2195344"/>
                  </a:cubicBezTo>
                  <a:cubicBezTo>
                    <a:pt x="7023850" y="2180053"/>
                    <a:pt x="7021393" y="2165513"/>
                    <a:pt x="7016478" y="2151724"/>
                  </a:cubicBezTo>
                  <a:cubicBezTo>
                    <a:pt x="7011563" y="2137935"/>
                    <a:pt x="7004464" y="2125921"/>
                    <a:pt x="6995180" y="2115682"/>
                  </a:cubicBezTo>
                  <a:cubicBezTo>
                    <a:pt x="6985896" y="2105442"/>
                    <a:pt x="6974565" y="2097319"/>
                    <a:pt x="6961185" y="2091312"/>
                  </a:cubicBezTo>
                  <a:cubicBezTo>
                    <a:pt x="6947806" y="2085305"/>
                    <a:pt x="6932788" y="2082301"/>
                    <a:pt x="6916132" y="2082301"/>
                  </a:cubicBezTo>
                  <a:close/>
                  <a:moveTo>
                    <a:pt x="6813329" y="1969535"/>
                  </a:moveTo>
                  <a:lnTo>
                    <a:pt x="6813329" y="2036705"/>
                  </a:lnTo>
                  <a:lnTo>
                    <a:pt x="7017297" y="2036705"/>
                  </a:lnTo>
                  <a:lnTo>
                    <a:pt x="7017297" y="1969535"/>
                  </a:lnTo>
                  <a:close/>
                  <a:moveTo>
                    <a:pt x="7082420" y="1964620"/>
                  </a:moveTo>
                  <a:cubicBezTo>
                    <a:pt x="7072317" y="1964620"/>
                    <a:pt x="7063647" y="1968306"/>
                    <a:pt x="7056412" y="1975678"/>
                  </a:cubicBezTo>
                  <a:cubicBezTo>
                    <a:pt x="7049176" y="1983051"/>
                    <a:pt x="7045558" y="1992198"/>
                    <a:pt x="7045558" y="2003120"/>
                  </a:cubicBezTo>
                  <a:cubicBezTo>
                    <a:pt x="7045558" y="2008308"/>
                    <a:pt x="7046513" y="2013291"/>
                    <a:pt x="7048425" y="2018069"/>
                  </a:cubicBezTo>
                  <a:cubicBezTo>
                    <a:pt x="7050336" y="2022848"/>
                    <a:pt x="7052930" y="2026943"/>
                    <a:pt x="7056207" y="2030357"/>
                  </a:cubicBezTo>
                  <a:cubicBezTo>
                    <a:pt x="7059483" y="2033770"/>
                    <a:pt x="7063374" y="2036500"/>
                    <a:pt x="7067880" y="2038548"/>
                  </a:cubicBezTo>
                  <a:cubicBezTo>
                    <a:pt x="7072385" y="2040596"/>
                    <a:pt x="7077232" y="2041620"/>
                    <a:pt x="7082420" y="2041620"/>
                  </a:cubicBezTo>
                  <a:cubicBezTo>
                    <a:pt x="7087607" y="2041620"/>
                    <a:pt x="7092454" y="2040596"/>
                    <a:pt x="7096959" y="2038548"/>
                  </a:cubicBezTo>
                  <a:cubicBezTo>
                    <a:pt x="7101465" y="2036500"/>
                    <a:pt x="7105356" y="2033770"/>
                    <a:pt x="7108632" y="2030357"/>
                  </a:cubicBezTo>
                  <a:cubicBezTo>
                    <a:pt x="7111909" y="2026943"/>
                    <a:pt x="7114503" y="2022848"/>
                    <a:pt x="7116414" y="2018069"/>
                  </a:cubicBezTo>
                  <a:cubicBezTo>
                    <a:pt x="7118326" y="2013291"/>
                    <a:pt x="7119281" y="2008308"/>
                    <a:pt x="7119281" y="2003120"/>
                  </a:cubicBezTo>
                  <a:cubicBezTo>
                    <a:pt x="7119281" y="1997659"/>
                    <a:pt x="7118257" y="1992607"/>
                    <a:pt x="7116209" y="1987966"/>
                  </a:cubicBezTo>
                  <a:cubicBezTo>
                    <a:pt x="7114162" y="1983324"/>
                    <a:pt x="7111499" y="1979228"/>
                    <a:pt x="7108223" y="1975678"/>
                  </a:cubicBezTo>
                  <a:cubicBezTo>
                    <a:pt x="7104946" y="1972129"/>
                    <a:pt x="7101055" y="1969398"/>
                    <a:pt x="7096550" y="1967487"/>
                  </a:cubicBezTo>
                  <a:cubicBezTo>
                    <a:pt x="7092045" y="1965575"/>
                    <a:pt x="7087334" y="1964620"/>
                    <a:pt x="7082420" y="1964620"/>
                  </a:cubicBezTo>
                  <a:close/>
                  <a:moveTo>
                    <a:pt x="6967329" y="1790922"/>
                  </a:moveTo>
                  <a:lnTo>
                    <a:pt x="6967329" y="1823688"/>
                  </a:lnTo>
                  <a:lnTo>
                    <a:pt x="6881094" y="1823688"/>
                  </a:lnTo>
                  <a:cubicBezTo>
                    <a:pt x="6870147" y="1823688"/>
                    <a:pt x="6860224" y="1824917"/>
                    <a:pt x="6851326" y="1827374"/>
                  </a:cubicBezTo>
                  <a:cubicBezTo>
                    <a:pt x="6842429" y="1829831"/>
                    <a:pt x="6834763" y="1833859"/>
                    <a:pt x="6828329" y="1839456"/>
                  </a:cubicBezTo>
                  <a:cubicBezTo>
                    <a:pt x="6821896" y="1845054"/>
                    <a:pt x="6816968" y="1852494"/>
                    <a:pt x="6813546" y="1861778"/>
                  </a:cubicBezTo>
                  <a:cubicBezTo>
                    <a:pt x="6810125" y="1871062"/>
                    <a:pt x="6808414" y="1882530"/>
                    <a:pt x="6808414" y="1896183"/>
                  </a:cubicBezTo>
                  <a:cubicBezTo>
                    <a:pt x="6808414" y="1903282"/>
                    <a:pt x="6809028" y="1910381"/>
                    <a:pt x="6810257" y="1917480"/>
                  </a:cubicBezTo>
                  <a:cubicBezTo>
                    <a:pt x="6811486" y="1924580"/>
                    <a:pt x="6812919" y="1930450"/>
                    <a:pt x="6814557" y="1935092"/>
                  </a:cubicBezTo>
                  <a:lnTo>
                    <a:pt x="6863706" y="1934273"/>
                  </a:lnTo>
                  <a:cubicBezTo>
                    <a:pt x="6862614" y="1931816"/>
                    <a:pt x="6861795" y="1928744"/>
                    <a:pt x="6861249" y="1925058"/>
                  </a:cubicBezTo>
                  <a:cubicBezTo>
                    <a:pt x="6860703" y="1921371"/>
                    <a:pt x="6860430" y="1917890"/>
                    <a:pt x="6860430" y="1914613"/>
                  </a:cubicBezTo>
                  <a:cubicBezTo>
                    <a:pt x="6860430" y="1905057"/>
                    <a:pt x="6862829" y="1898435"/>
                    <a:pt x="6867626" y="1894749"/>
                  </a:cubicBezTo>
                  <a:cubicBezTo>
                    <a:pt x="6872424" y="1891063"/>
                    <a:pt x="6879618" y="1889220"/>
                    <a:pt x="6889209" y="1889220"/>
                  </a:cubicBezTo>
                  <a:lnTo>
                    <a:pt x="6967329" y="1889220"/>
                  </a:lnTo>
                  <a:lnTo>
                    <a:pt x="6967329" y="1937140"/>
                  </a:lnTo>
                  <a:lnTo>
                    <a:pt x="7017297" y="1937140"/>
                  </a:lnTo>
                  <a:lnTo>
                    <a:pt x="7017297" y="1889220"/>
                  </a:lnTo>
                  <a:lnTo>
                    <a:pt x="7070951" y="1889220"/>
                  </a:lnTo>
                  <a:lnTo>
                    <a:pt x="7070951" y="1823278"/>
                  </a:lnTo>
                  <a:lnTo>
                    <a:pt x="7017297" y="1823278"/>
                  </a:lnTo>
                  <a:lnTo>
                    <a:pt x="7017297" y="1790922"/>
                  </a:lnTo>
                  <a:close/>
                  <a:moveTo>
                    <a:pt x="6915313" y="1596526"/>
                  </a:moveTo>
                  <a:cubicBezTo>
                    <a:pt x="6898384" y="1596526"/>
                    <a:pt x="6883230" y="1599479"/>
                    <a:pt x="6869850" y="1605386"/>
                  </a:cubicBezTo>
                  <a:cubicBezTo>
                    <a:pt x="6856471" y="1611293"/>
                    <a:pt x="6845071" y="1619396"/>
                    <a:pt x="6835651" y="1629695"/>
                  </a:cubicBezTo>
                  <a:cubicBezTo>
                    <a:pt x="6826230" y="1639994"/>
                    <a:pt x="6819063" y="1652127"/>
                    <a:pt x="6814148" y="1666093"/>
                  </a:cubicBezTo>
                  <a:cubicBezTo>
                    <a:pt x="6809233" y="1680059"/>
                    <a:pt x="6806776" y="1695097"/>
                    <a:pt x="6806776" y="1711207"/>
                  </a:cubicBezTo>
                  <a:cubicBezTo>
                    <a:pt x="6806776" y="1726225"/>
                    <a:pt x="6809096" y="1740423"/>
                    <a:pt x="6813738" y="1753803"/>
                  </a:cubicBezTo>
                  <a:cubicBezTo>
                    <a:pt x="6818380" y="1767182"/>
                    <a:pt x="6824797" y="1778104"/>
                    <a:pt x="6832988" y="1786569"/>
                  </a:cubicBezTo>
                  <a:lnTo>
                    <a:pt x="6878451" y="1749298"/>
                  </a:lnTo>
                  <a:cubicBezTo>
                    <a:pt x="6873536" y="1745202"/>
                    <a:pt x="6869782" y="1739809"/>
                    <a:pt x="6867188" y="1733119"/>
                  </a:cubicBezTo>
                  <a:cubicBezTo>
                    <a:pt x="6864594" y="1726429"/>
                    <a:pt x="6863297" y="1719672"/>
                    <a:pt x="6863297" y="1712845"/>
                  </a:cubicBezTo>
                  <a:cubicBezTo>
                    <a:pt x="6863297" y="1705473"/>
                    <a:pt x="6864662" y="1698851"/>
                    <a:pt x="6867393" y="1692981"/>
                  </a:cubicBezTo>
                  <a:cubicBezTo>
                    <a:pt x="6870123" y="1687110"/>
                    <a:pt x="6873878" y="1682059"/>
                    <a:pt x="6878656" y="1677827"/>
                  </a:cubicBezTo>
                  <a:cubicBezTo>
                    <a:pt x="6883434" y="1673594"/>
                    <a:pt x="6888964" y="1670386"/>
                    <a:pt x="6895244" y="1668202"/>
                  </a:cubicBezTo>
                  <a:cubicBezTo>
                    <a:pt x="6901524" y="1666017"/>
                    <a:pt x="6908214" y="1664925"/>
                    <a:pt x="6915313" y="1664925"/>
                  </a:cubicBezTo>
                  <a:cubicBezTo>
                    <a:pt x="6922412" y="1664925"/>
                    <a:pt x="6929102" y="1666085"/>
                    <a:pt x="6935382" y="1668406"/>
                  </a:cubicBezTo>
                  <a:cubicBezTo>
                    <a:pt x="6941662" y="1670727"/>
                    <a:pt x="6947192" y="1673936"/>
                    <a:pt x="6951970" y="1678032"/>
                  </a:cubicBezTo>
                  <a:cubicBezTo>
                    <a:pt x="6956748" y="1682127"/>
                    <a:pt x="6960571" y="1687042"/>
                    <a:pt x="6963438" y="1692776"/>
                  </a:cubicBezTo>
                  <a:cubicBezTo>
                    <a:pt x="6966305" y="1698510"/>
                    <a:pt x="6967739" y="1704927"/>
                    <a:pt x="6967739" y="1712026"/>
                  </a:cubicBezTo>
                  <a:cubicBezTo>
                    <a:pt x="6967739" y="1718852"/>
                    <a:pt x="6966237" y="1725542"/>
                    <a:pt x="6963233" y="1732095"/>
                  </a:cubicBezTo>
                  <a:cubicBezTo>
                    <a:pt x="6960230" y="1738649"/>
                    <a:pt x="6956270" y="1743836"/>
                    <a:pt x="6951356" y="1747659"/>
                  </a:cubicBezTo>
                  <a:lnTo>
                    <a:pt x="6996409" y="1786569"/>
                  </a:lnTo>
                  <a:cubicBezTo>
                    <a:pt x="7000505" y="1782473"/>
                    <a:pt x="7004259" y="1777626"/>
                    <a:pt x="7007672" y="1772029"/>
                  </a:cubicBezTo>
                  <a:cubicBezTo>
                    <a:pt x="7011085" y="1766431"/>
                    <a:pt x="7013952" y="1760288"/>
                    <a:pt x="7016273" y="1753598"/>
                  </a:cubicBezTo>
                  <a:cubicBezTo>
                    <a:pt x="7018594" y="1746908"/>
                    <a:pt x="7020437" y="1739945"/>
                    <a:pt x="7021802" y="1732710"/>
                  </a:cubicBezTo>
                  <a:cubicBezTo>
                    <a:pt x="7023168" y="1725474"/>
                    <a:pt x="7023850" y="1718170"/>
                    <a:pt x="7023850" y="1710797"/>
                  </a:cubicBezTo>
                  <a:cubicBezTo>
                    <a:pt x="7023850" y="1694961"/>
                    <a:pt x="7021325" y="1680059"/>
                    <a:pt x="7016273" y="1666093"/>
                  </a:cubicBezTo>
                  <a:cubicBezTo>
                    <a:pt x="7011222" y="1652127"/>
                    <a:pt x="7003986" y="1639994"/>
                    <a:pt x="6994566" y="1629695"/>
                  </a:cubicBezTo>
                  <a:cubicBezTo>
                    <a:pt x="6985145" y="1619396"/>
                    <a:pt x="6973746" y="1611293"/>
                    <a:pt x="6960366" y="1605386"/>
                  </a:cubicBezTo>
                  <a:cubicBezTo>
                    <a:pt x="6946987" y="1599479"/>
                    <a:pt x="6931969" y="1596526"/>
                    <a:pt x="6915313" y="1596526"/>
                  </a:cubicBezTo>
                  <a:close/>
                  <a:moveTo>
                    <a:pt x="6938659" y="1413179"/>
                  </a:moveTo>
                  <a:cubicBezTo>
                    <a:pt x="6943847" y="1413452"/>
                    <a:pt x="6948830" y="1414818"/>
                    <a:pt x="6953608" y="1417275"/>
                  </a:cubicBezTo>
                  <a:cubicBezTo>
                    <a:pt x="6958387" y="1419733"/>
                    <a:pt x="6962551" y="1423009"/>
                    <a:pt x="6966100" y="1427105"/>
                  </a:cubicBezTo>
                  <a:cubicBezTo>
                    <a:pt x="6969650" y="1431201"/>
                    <a:pt x="6972449" y="1435979"/>
                    <a:pt x="6974497" y="1441440"/>
                  </a:cubicBezTo>
                  <a:cubicBezTo>
                    <a:pt x="6976544" y="1446901"/>
                    <a:pt x="6977568" y="1452908"/>
                    <a:pt x="6977568" y="1459461"/>
                  </a:cubicBezTo>
                  <a:cubicBezTo>
                    <a:pt x="6977568" y="1472841"/>
                    <a:pt x="6973746" y="1482875"/>
                    <a:pt x="6966100" y="1489565"/>
                  </a:cubicBezTo>
                  <a:cubicBezTo>
                    <a:pt x="6958455" y="1496255"/>
                    <a:pt x="6949308" y="1499600"/>
                    <a:pt x="6938659" y="1499600"/>
                  </a:cubicBezTo>
                  <a:close/>
                  <a:moveTo>
                    <a:pt x="6914494" y="1348876"/>
                  </a:moveTo>
                  <a:cubicBezTo>
                    <a:pt x="6897292" y="1348876"/>
                    <a:pt x="6882001" y="1351811"/>
                    <a:pt x="6868621" y="1357682"/>
                  </a:cubicBezTo>
                  <a:cubicBezTo>
                    <a:pt x="6855242" y="1363553"/>
                    <a:pt x="6843979" y="1371608"/>
                    <a:pt x="6834831" y="1381847"/>
                  </a:cubicBezTo>
                  <a:cubicBezTo>
                    <a:pt x="6825684" y="1392086"/>
                    <a:pt x="6818721" y="1404032"/>
                    <a:pt x="6813943" y="1417685"/>
                  </a:cubicBezTo>
                  <a:cubicBezTo>
                    <a:pt x="6809165" y="1431337"/>
                    <a:pt x="6806776" y="1445809"/>
                    <a:pt x="6806776" y="1461100"/>
                  </a:cubicBezTo>
                  <a:cubicBezTo>
                    <a:pt x="6806776" y="1481851"/>
                    <a:pt x="6810530" y="1500078"/>
                    <a:pt x="6818039" y="1515778"/>
                  </a:cubicBezTo>
                  <a:cubicBezTo>
                    <a:pt x="6825548" y="1531478"/>
                    <a:pt x="6836265" y="1544107"/>
                    <a:pt x="6850190" y="1553664"/>
                  </a:cubicBezTo>
                  <a:lnTo>
                    <a:pt x="6879680" y="1506972"/>
                  </a:lnTo>
                  <a:cubicBezTo>
                    <a:pt x="6873400" y="1502330"/>
                    <a:pt x="6868280" y="1496323"/>
                    <a:pt x="6864321" y="1488951"/>
                  </a:cubicBezTo>
                  <a:cubicBezTo>
                    <a:pt x="6860362" y="1481578"/>
                    <a:pt x="6858382" y="1472568"/>
                    <a:pt x="6858382" y="1461919"/>
                  </a:cubicBezTo>
                  <a:cubicBezTo>
                    <a:pt x="6858382" y="1455912"/>
                    <a:pt x="6859338" y="1450109"/>
                    <a:pt x="6861249" y="1444512"/>
                  </a:cubicBezTo>
                  <a:cubicBezTo>
                    <a:pt x="6863160" y="1438914"/>
                    <a:pt x="6865823" y="1433863"/>
                    <a:pt x="6869236" y="1429358"/>
                  </a:cubicBezTo>
                  <a:cubicBezTo>
                    <a:pt x="6872649" y="1424852"/>
                    <a:pt x="6876676" y="1421166"/>
                    <a:pt x="6881318" y="1418299"/>
                  </a:cubicBezTo>
                  <a:cubicBezTo>
                    <a:pt x="6885960" y="1415432"/>
                    <a:pt x="6891148" y="1413725"/>
                    <a:pt x="6896882" y="1413179"/>
                  </a:cubicBezTo>
                  <a:lnTo>
                    <a:pt x="6896882" y="1561036"/>
                  </a:lnTo>
                  <a:cubicBezTo>
                    <a:pt x="6899339" y="1561309"/>
                    <a:pt x="6901933" y="1561445"/>
                    <a:pt x="6904664" y="1561445"/>
                  </a:cubicBezTo>
                  <a:cubicBezTo>
                    <a:pt x="6907394" y="1561445"/>
                    <a:pt x="6910125" y="1561445"/>
                    <a:pt x="6912855" y="1561445"/>
                  </a:cubicBezTo>
                  <a:cubicBezTo>
                    <a:pt x="6930331" y="1561445"/>
                    <a:pt x="6945895" y="1558920"/>
                    <a:pt x="6959547" y="1553868"/>
                  </a:cubicBezTo>
                  <a:cubicBezTo>
                    <a:pt x="6973200" y="1548817"/>
                    <a:pt x="6984804" y="1541786"/>
                    <a:pt x="6994361" y="1532775"/>
                  </a:cubicBezTo>
                  <a:cubicBezTo>
                    <a:pt x="7003918" y="1523765"/>
                    <a:pt x="7011222" y="1512979"/>
                    <a:pt x="7016273" y="1500419"/>
                  </a:cubicBezTo>
                  <a:cubicBezTo>
                    <a:pt x="7021325" y="1487858"/>
                    <a:pt x="7023850" y="1474069"/>
                    <a:pt x="7023850" y="1459052"/>
                  </a:cubicBezTo>
                  <a:cubicBezTo>
                    <a:pt x="7023850" y="1443488"/>
                    <a:pt x="7021256" y="1429016"/>
                    <a:pt x="7016068" y="1415637"/>
                  </a:cubicBezTo>
                  <a:cubicBezTo>
                    <a:pt x="7010880" y="1402257"/>
                    <a:pt x="7003576" y="1390653"/>
                    <a:pt x="6994156" y="1380823"/>
                  </a:cubicBezTo>
                  <a:cubicBezTo>
                    <a:pt x="6984736" y="1370993"/>
                    <a:pt x="6973268" y="1363211"/>
                    <a:pt x="6959752" y="1357477"/>
                  </a:cubicBezTo>
                  <a:cubicBezTo>
                    <a:pt x="6946236" y="1351743"/>
                    <a:pt x="6931150" y="1348876"/>
                    <a:pt x="6914494" y="1348876"/>
                  </a:cubicBezTo>
                  <a:close/>
                  <a:moveTo>
                    <a:pt x="6813329" y="1206715"/>
                  </a:moveTo>
                  <a:lnTo>
                    <a:pt x="6813329" y="1273886"/>
                  </a:lnTo>
                  <a:lnTo>
                    <a:pt x="6917898" y="1273886"/>
                  </a:lnTo>
                  <a:cubicBezTo>
                    <a:pt x="6921981" y="1273886"/>
                    <a:pt x="6926746" y="1274705"/>
                    <a:pt x="6932192" y="1276343"/>
                  </a:cubicBezTo>
                  <a:cubicBezTo>
                    <a:pt x="6937638" y="1277981"/>
                    <a:pt x="6942676" y="1280644"/>
                    <a:pt x="6947305" y="1284330"/>
                  </a:cubicBezTo>
                  <a:cubicBezTo>
                    <a:pt x="6951934" y="1288016"/>
                    <a:pt x="6955882" y="1292931"/>
                    <a:pt x="6959150" y="1299075"/>
                  </a:cubicBezTo>
                  <a:cubicBezTo>
                    <a:pt x="6962418" y="1305218"/>
                    <a:pt x="6964052" y="1312795"/>
                    <a:pt x="6964052" y="1321806"/>
                  </a:cubicBezTo>
                  <a:cubicBezTo>
                    <a:pt x="6964052" y="1324537"/>
                    <a:pt x="6963916" y="1327335"/>
                    <a:pt x="6963643" y="1330202"/>
                  </a:cubicBezTo>
                  <a:cubicBezTo>
                    <a:pt x="6963370" y="1333069"/>
                    <a:pt x="6962824" y="1336005"/>
                    <a:pt x="6962004" y="1339008"/>
                  </a:cubicBezTo>
                  <a:lnTo>
                    <a:pt x="7021393" y="1341875"/>
                  </a:lnTo>
                  <a:cubicBezTo>
                    <a:pt x="7021939" y="1340237"/>
                    <a:pt x="7022349" y="1338121"/>
                    <a:pt x="7022622" y="1335527"/>
                  </a:cubicBezTo>
                  <a:cubicBezTo>
                    <a:pt x="7022895" y="1332933"/>
                    <a:pt x="7023031" y="1330270"/>
                    <a:pt x="7023031" y="1327540"/>
                  </a:cubicBezTo>
                  <a:cubicBezTo>
                    <a:pt x="7023031" y="1314980"/>
                    <a:pt x="7019732" y="1303921"/>
                    <a:pt x="7013134" y="1294365"/>
                  </a:cubicBezTo>
                  <a:cubicBezTo>
                    <a:pt x="7006536" y="1284808"/>
                    <a:pt x="6998013" y="1277435"/>
                    <a:pt x="6987565" y="1272247"/>
                  </a:cubicBezTo>
                  <a:lnTo>
                    <a:pt x="6987565" y="1271428"/>
                  </a:lnTo>
                  <a:lnTo>
                    <a:pt x="7017054" y="1271428"/>
                  </a:lnTo>
                  <a:lnTo>
                    <a:pt x="7017054" y="1206715"/>
                  </a:lnTo>
                  <a:close/>
                  <a:moveTo>
                    <a:pt x="6813329" y="1044790"/>
                  </a:moveTo>
                  <a:lnTo>
                    <a:pt x="6813329" y="1111961"/>
                  </a:lnTo>
                  <a:lnTo>
                    <a:pt x="6917898" y="1111961"/>
                  </a:lnTo>
                  <a:cubicBezTo>
                    <a:pt x="6921981" y="1111961"/>
                    <a:pt x="6926746" y="1112780"/>
                    <a:pt x="6932192" y="1114418"/>
                  </a:cubicBezTo>
                  <a:cubicBezTo>
                    <a:pt x="6937638" y="1116057"/>
                    <a:pt x="6942676" y="1118719"/>
                    <a:pt x="6947305" y="1122405"/>
                  </a:cubicBezTo>
                  <a:cubicBezTo>
                    <a:pt x="6951934" y="1126091"/>
                    <a:pt x="6955882" y="1131006"/>
                    <a:pt x="6959150" y="1137150"/>
                  </a:cubicBezTo>
                  <a:cubicBezTo>
                    <a:pt x="6962418" y="1143293"/>
                    <a:pt x="6964052" y="1150870"/>
                    <a:pt x="6964052" y="1159881"/>
                  </a:cubicBezTo>
                  <a:cubicBezTo>
                    <a:pt x="6964052" y="1162611"/>
                    <a:pt x="6963916" y="1165410"/>
                    <a:pt x="6963643" y="1168277"/>
                  </a:cubicBezTo>
                  <a:cubicBezTo>
                    <a:pt x="6963370" y="1171144"/>
                    <a:pt x="6962824" y="1174080"/>
                    <a:pt x="6962004" y="1177083"/>
                  </a:cubicBezTo>
                  <a:lnTo>
                    <a:pt x="7021393" y="1179950"/>
                  </a:lnTo>
                  <a:cubicBezTo>
                    <a:pt x="7021939" y="1178312"/>
                    <a:pt x="7022349" y="1176196"/>
                    <a:pt x="7022622" y="1173602"/>
                  </a:cubicBezTo>
                  <a:cubicBezTo>
                    <a:pt x="7022895" y="1171008"/>
                    <a:pt x="7023031" y="1168346"/>
                    <a:pt x="7023031" y="1165615"/>
                  </a:cubicBezTo>
                  <a:cubicBezTo>
                    <a:pt x="7023031" y="1153055"/>
                    <a:pt x="7019732" y="1141996"/>
                    <a:pt x="7013134" y="1132440"/>
                  </a:cubicBezTo>
                  <a:cubicBezTo>
                    <a:pt x="7006536" y="1122883"/>
                    <a:pt x="6998013" y="1115510"/>
                    <a:pt x="6987565" y="1110322"/>
                  </a:cubicBezTo>
                  <a:lnTo>
                    <a:pt x="6987565" y="1109503"/>
                  </a:lnTo>
                  <a:lnTo>
                    <a:pt x="7017054" y="1109503"/>
                  </a:lnTo>
                  <a:lnTo>
                    <a:pt x="7017054" y="1044790"/>
                  </a:lnTo>
                  <a:close/>
                  <a:moveTo>
                    <a:pt x="6916132" y="842498"/>
                  </a:moveTo>
                  <a:cubicBezTo>
                    <a:pt x="6922685" y="842498"/>
                    <a:pt x="6929102" y="843522"/>
                    <a:pt x="6935382" y="845570"/>
                  </a:cubicBezTo>
                  <a:cubicBezTo>
                    <a:pt x="6941662" y="847618"/>
                    <a:pt x="6947192" y="850622"/>
                    <a:pt x="6951970" y="854581"/>
                  </a:cubicBezTo>
                  <a:cubicBezTo>
                    <a:pt x="6956748" y="858540"/>
                    <a:pt x="6960639" y="863523"/>
                    <a:pt x="6963643" y="869530"/>
                  </a:cubicBezTo>
                  <a:cubicBezTo>
                    <a:pt x="6966646" y="875538"/>
                    <a:pt x="6968148" y="882500"/>
                    <a:pt x="6968148" y="890419"/>
                  </a:cubicBezTo>
                  <a:cubicBezTo>
                    <a:pt x="6968148" y="898337"/>
                    <a:pt x="6966646" y="905300"/>
                    <a:pt x="6963643" y="911307"/>
                  </a:cubicBezTo>
                  <a:cubicBezTo>
                    <a:pt x="6960639" y="917314"/>
                    <a:pt x="6956748" y="922366"/>
                    <a:pt x="6951970" y="926461"/>
                  </a:cubicBezTo>
                  <a:cubicBezTo>
                    <a:pt x="6947192" y="930557"/>
                    <a:pt x="6941662" y="933697"/>
                    <a:pt x="6935382" y="935882"/>
                  </a:cubicBezTo>
                  <a:cubicBezTo>
                    <a:pt x="6929102" y="938066"/>
                    <a:pt x="6922685" y="939158"/>
                    <a:pt x="6916132" y="939158"/>
                  </a:cubicBezTo>
                  <a:cubicBezTo>
                    <a:pt x="6909579" y="939158"/>
                    <a:pt x="6903162" y="938134"/>
                    <a:pt x="6896882" y="936086"/>
                  </a:cubicBezTo>
                  <a:cubicBezTo>
                    <a:pt x="6890602" y="934038"/>
                    <a:pt x="6884936" y="930967"/>
                    <a:pt x="6879885" y="926871"/>
                  </a:cubicBezTo>
                  <a:cubicBezTo>
                    <a:pt x="6874833" y="922775"/>
                    <a:pt x="6870806" y="917724"/>
                    <a:pt x="6867802" y="911717"/>
                  </a:cubicBezTo>
                  <a:cubicBezTo>
                    <a:pt x="6864799" y="905710"/>
                    <a:pt x="6863297" y="898747"/>
                    <a:pt x="6863297" y="890828"/>
                  </a:cubicBezTo>
                  <a:cubicBezTo>
                    <a:pt x="6863297" y="882910"/>
                    <a:pt x="6864799" y="875947"/>
                    <a:pt x="6867802" y="869940"/>
                  </a:cubicBezTo>
                  <a:cubicBezTo>
                    <a:pt x="6870806" y="863933"/>
                    <a:pt x="6874833" y="858881"/>
                    <a:pt x="6879885" y="854786"/>
                  </a:cubicBezTo>
                  <a:cubicBezTo>
                    <a:pt x="6884936" y="850690"/>
                    <a:pt x="6890602" y="847618"/>
                    <a:pt x="6896882" y="845570"/>
                  </a:cubicBezTo>
                  <a:cubicBezTo>
                    <a:pt x="6903162" y="843522"/>
                    <a:pt x="6909579" y="842498"/>
                    <a:pt x="6916132" y="842498"/>
                  </a:cubicBezTo>
                  <a:close/>
                  <a:moveTo>
                    <a:pt x="6916132" y="777376"/>
                  </a:moveTo>
                  <a:cubicBezTo>
                    <a:pt x="6899476" y="777376"/>
                    <a:pt x="6884390" y="780380"/>
                    <a:pt x="6870874" y="786387"/>
                  </a:cubicBezTo>
                  <a:cubicBezTo>
                    <a:pt x="6857358" y="792394"/>
                    <a:pt x="6845890" y="800517"/>
                    <a:pt x="6836470" y="810756"/>
                  </a:cubicBezTo>
                  <a:cubicBezTo>
                    <a:pt x="6827049" y="820996"/>
                    <a:pt x="6819745" y="833010"/>
                    <a:pt x="6814557" y="846799"/>
                  </a:cubicBezTo>
                  <a:cubicBezTo>
                    <a:pt x="6809369" y="860588"/>
                    <a:pt x="6806776" y="875128"/>
                    <a:pt x="6806776" y="890419"/>
                  </a:cubicBezTo>
                  <a:cubicBezTo>
                    <a:pt x="6806776" y="905983"/>
                    <a:pt x="6809369" y="920591"/>
                    <a:pt x="6814557" y="934243"/>
                  </a:cubicBezTo>
                  <a:cubicBezTo>
                    <a:pt x="6819745" y="947896"/>
                    <a:pt x="6827049" y="959910"/>
                    <a:pt x="6836470" y="970286"/>
                  </a:cubicBezTo>
                  <a:cubicBezTo>
                    <a:pt x="6845890" y="980662"/>
                    <a:pt x="6857358" y="988853"/>
                    <a:pt x="6870874" y="994860"/>
                  </a:cubicBezTo>
                  <a:cubicBezTo>
                    <a:pt x="6884390" y="1000867"/>
                    <a:pt x="6899476" y="1003871"/>
                    <a:pt x="6916132" y="1003871"/>
                  </a:cubicBezTo>
                  <a:cubicBezTo>
                    <a:pt x="6932788" y="1003871"/>
                    <a:pt x="6947806" y="1000867"/>
                    <a:pt x="6961185" y="994860"/>
                  </a:cubicBezTo>
                  <a:cubicBezTo>
                    <a:pt x="6974565" y="988853"/>
                    <a:pt x="6985896" y="980662"/>
                    <a:pt x="6995180" y="970286"/>
                  </a:cubicBezTo>
                  <a:cubicBezTo>
                    <a:pt x="7004464" y="959910"/>
                    <a:pt x="7011563" y="947896"/>
                    <a:pt x="7016478" y="934243"/>
                  </a:cubicBezTo>
                  <a:cubicBezTo>
                    <a:pt x="7021393" y="920591"/>
                    <a:pt x="7023850" y="905983"/>
                    <a:pt x="7023850" y="890419"/>
                  </a:cubicBezTo>
                  <a:cubicBezTo>
                    <a:pt x="7023850" y="875128"/>
                    <a:pt x="7021393" y="860588"/>
                    <a:pt x="7016478" y="846799"/>
                  </a:cubicBezTo>
                  <a:cubicBezTo>
                    <a:pt x="7011563" y="833010"/>
                    <a:pt x="7004464" y="820996"/>
                    <a:pt x="6995180" y="810756"/>
                  </a:cubicBezTo>
                  <a:cubicBezTo>
                    <a:pt x="6985896" y="800517"/>
                    <a:pt x="6974565" y="792394"/>
                    <a:pt x="6961185" y="786387"/>
                  </a:cubicBezTo>
                  <a:cubicBezTo>
                    <a:pt x="6947806" y="780380"/>
                    <a:pt x="6932788" y="777376"/>
                    <a:pt x="6916132" y="777376"/>
                  </a:cubicBezTo>
                  <a:close/>
                  <a:moveTo>
                    <a:pt x="6915313" y="567826"/>
                  </a:moveTo>
                  <a:cubicBezTo>
                    <a:pt x="6898384" y="567826"/>
                    <a:pt x="6883230" y="570779"/>
                    <a:pt x="6869850" y="576686"/>
                  </a:cubicBezTo>
                  <a:cubicBezTo>
                    <a:pt x="6856471" y="582593"/>
                    <a:pt x="6845071" y="590696"/>
                    <a:pt x="6835651" y="600995"/>
                  </a:cubicBezTo>
                  <a:cubicBezTo>
                    <a:pt x="6826230" y="611294"/>
                    <a:pt x="6819063" y="623427"/>
                    <a:pt x="6814148" y="637393"/>
                  </a:cubicBezTo>
                  <a:cubicBezTo>
                    <a:pt x="6809233" y="651359"/>
                    <a:pt x="6806776" y="666397"/>
                    <a:pt x="6806776" y="682507"/>
                  </a:cubicBezTo>
                  <a:cubicBezTo>
                    <a:pt x="6806776" y="697525"/>
                    <a:pt x="6809096" y="711723"/>
                    <a:pt x="6813738" y="725103"/>
                  </a:cubicBezTo>
                  <a:cubicBezTo>
                    <a:pt x="6818380" y="738482"/>
                    <a:pt x="6824797" y="749404"/>
                    <a:pt x="6832988" y="757869"/>
                  </a:cubicBezTo>
                  <a:lnTo>
                    <a:pt x="6878451" y="720597"/>
                  </a:lnTo>
                  <a:cubicBezTo>
                    <a:pt x="6873536" y="716502"/>
                    <a:pt x="6869782" y="711109"/>
                    <a:pt x="6867188" y="704419"/>
                  </a:cubicBezTo>
                  <a:cubicBezTo>
                    <a:pt x="6864594" y="697730"/>
                    <a:pt x="6863297" y="690972"/>
                    <a:pt x="6863297" y="684145"/>
                  </a:cubicBezTo>
                  <a:cubicBezTo>
                    <a:pt x="6863297" y="676773"/>
                    <a:pt x="6864662" y="670152"/>
                    <a:pt x="6867393" y="664281"/>
                  </a:cubicBezTo>
                  <a:cubicBezTo>
                    <a:pt x="6870123" y="658410"/>
                    <a:pt x="6873878" y="653359"/>
                    <a:pt x="6878656" y="649127"/>
                  </a:cubicBezTo>
                  <a:cubicBezTo>
                    <a:pt x="6883434" y="644894"/>
                    <a:pt x="6888964" y="641686"/>
                    <a:pt x="6895244" y="639502"/>
                  </a:cubicBezTo>
                  <a:cubicBezTo>
                    <a:pt x="6901524" y="637317"/>
                    <a:pt x="6908214" y="636225"/>
                    <a:pt x="6915313" y="636225"/>
                  </a:cubicBezTo>
                  <a:cubicBezTo>
                    <a:pt x="6922412" y="636225"/>
                    <a:pt x="6929102" y="637386"/>
                    <a:pt x="6935382" y="639706"/>
                  </a:cubicBezTo>
                  <a:cubicBezTo>
                    <a:pt x="6941662" y="642027"/>
                    <a:pt x="6947192" y="645236"/>
                    <a:pt x="6951970" y="649331"/>
                  </a:cubicBezTo>
                  <a:cubicBezTo>
                    <a:pt x="6956748" y="653427"/>
                    <a:pt x="6960571" y="658342"/>
                    <a:pt x="6963438" y="664076"/>
                  </a:cubicBezTo>
                  <a:cubicBezTo>
                    <a:pt x="6966305" y="669810"/>
                    <a:pt x="6967739" y="676227"/>
                    <a:pt x="6967739" y="683326"/>
                  </a:cubicBezTo>
                  <a:cubicBezTo>
                    <a:pt x="6967739" y="690152"/>
                    <a:pt x="6966237" y="696842"/>
                    <a:pt x="6963233" y="703395"/>
                  </a:cubicBezTo>
                  <a:cubicBezTo>
                    <a:pt x="6960230" y="709949"/>
                    <a:pt x="6956270" y="715136"/>
                    <a:pt x="6951356" y="718959"/>
                  </a:cubicBezTo>
                  <a:lnTo>
                    <a:pt x="6996409" y="757869"/>
                  </a:lnTo>
                  <a:cubicBezTo>
                    <a:pt x="7000505" y="753773"/>
                    <a:pt x="7004259" y="748926"/>
                    <a:pt x="7007672" y="743329"/>
                  </a:cubicBezTo>
                  <a:cubicBezTo>
                    <a:pt x="7011085" y="737731"/>
                    <a:pt x="7013952" y="731588"/>
                    <a:pt x="7016273" y="724898"/>
                  </a:cubicBezTo>
                  <a:cubicBezTo>
                    <a:pt x="7018594" y="718208"/>
                    <a:pt x="7020437" y="711246"/>
                    <a:pt x="7021802" y="704010"/>
                  </a:cubicBezTo>
                  <a:cubicBezTo>
                    <a:pt x="7023168" y="696774"/>
                    <a:pt x="7023850" y="689470"/>
                    <a:pt x="7023850" y="682097"/>
                  </a:cubicBezTo>
                  <a:cubicBezTo>
                    <a:pt x="7023850" y="666261"/>
                    <a:pt x="7021325" y="651359"/>
                    <a:pt x="7016273" y="637393"/>
                  </a:cubicBezTo>
                  <a:cubicBezTo>
                    <a:pt x="7011222" y="623427"/>
                    <a:pt x="7003986" y="611294"/>
                    <a:pt x="6994566" y="600995"/>
                  </a:cubicBezTo>
                  <a:cubicBezTo>
                    <a:pt x="6985145" y="590696"/>
                    <a:pt x="6973746" y="582593"/>
                    <a:pt x="6960366" y="576686"/>
                  </a:cubicBezTo>
                  <a:cubicBezTo>
                    <a:pt x="6946987" y="570779"/>
                    <a:pt x="6931969" y="567826"/>
                    <a:pt x="6915313" y="567826"/>
                  </a:cubicBezTo>
                  <a:close/>
                  <a:moveTo>
                    <a:pt x="0" y="0"/>
                  </a:moveTo>
                  <a:lnTo>
                    <a:pt x="6782694" y="0"/>
                  </a:lnTo>
                  <a:lnTo>
                    <a:pt x="6782694" y="466928"/>
                  </a:lnTo>
                  <a:lnTo>
                    <a:pt x="7174925" y="466928"/>
                  </a:lnTo>
                  <a:cubicBezTo>
                    <a:pt x="7245392" y="466928"/>
                    <a:pt x="7302516" y="524052"/>
                    <a:pt x="7302516" y="594519"/>
                  </a:cubicBezTo>
                  <a:lnTo>
                    <a:pt x="7302516" y="2588691"/>
                  </a:lnTo>
                  <a:cubicBezTo>
                    <a:pt x="7302516" y="2659158"/>
                    <a:pt x="7245392" y="2716282"/>
                    <a:pt x="7174925" y="2716282"/>
                  </a:cubicBezTo>
                  <a:lnTo>
                    <a:pt x="6782694" y="2716282"/>
                  </a:lnTo>
                  <a:lnTo>
                    <a:pt x="678269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64" name="Textfeld 263">
              <a:extLst>
                <a:ext uri="{FF2B5EF4-FFF2-40B4-BE49-F238E27FC236}">
                  <a16:creationId xmlns:a16="http://schemas.microsoft.com/office/drawing/2014/main" id="{9311E80F-F13F-8260-E635-9558C8935BE1}"/>
                </a:ext>
              </a:extLst>
            </p:cNvPr>
            <p:cNvSpPr txBox="1"/>
            <p:nvPr/>
          </p:nvSpPr>
          <p:spPr>
            <a:xfrm>
              <a:off x="-12793684" y="915788"/>
              <a:ext cx="5210437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Shift b</a:t>
              </a:r>
            </a:p>
          </p:txBody>
        </p:sp>
        <p:sp>
          <p:nvSpPr>
            <p:cNvPr id="267" name="Textfeld 266">
              <a:extLst>
                <a:ext uri="{FF2B5EF4-FFF2-40B4-BE49-F238E27FC236}">
                  <a16:creationId xmlns:a16="http://schemas.microsoft.com/office/drawing/2014/main" id="{D804F61E-A494-DE46-AD79-A549381FDBD5}"/>
                </a:ext>
              </a:extLst>
            </p:cNvPr>
            <p:cNvSpPr txBox="1"/>
            <p:nvPr/>
          </p:nvSpPr>
          <p:spPr>
            <a:xfrm>
              <a:off x="-12778014" y="1919160"/>
              <a:ext cx="4888227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Shifting b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3200" b="1" dirty="0">
                  <a:solidFill>
                    <a:srgbClr val="FFF963"/>
                  </a:solidFill>
                  <a:latin typeface="Avenir Next Ultra Light" panose="020B0203020202020204" pitchFamily="34" charset="77"/>
                </a:rPr>
                <a:t>₀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 </a:t>
              </a:r>
            </a:p>
          </p:txBody>
        </p:sp>
        <p:sp>
          <p:nvSpPr>
            <p:cNvPr id="268" name="Textfeld 267">
              <a:extLst>
                <a:ext uri="{FF2B5EF4-FFF2-40B4-BE49-F238E27FC236}">
                  <a16:creationId xmlns:a16="http://schemas.microsoft.com/office/drawing/2014/main" id="{654740DA-12A5-2FD8-D26B-AAF611BE5676}"/>
                </a:ext>
              </a:extLst>
            </p:cNvPr>
            <p:cNvSpPr txBox="1"/>
            <p:nvPr/>
          </p:nvSpPr>
          <p:spPr>
            <a:xfrm>
              <a:off x="-13346962" y="4957796"/>
              <a:ext cx="6316990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mod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a –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* (a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shifted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</a:t>
              </a:r>
            </a:p>
          </p:txBody>
        </p:sp>
        <p:sp>
          <p:nvSpPr>
            <p:cNvPr id="285" name="Textfeld 284">
              <a:extLst>
                <a:ext uri="{FF2B5EF4-FFF2-40B4-BE49-F238E27FC236}">
                  <a16:creationId xmlns:a16="http://schemas.microsoft.com/office/drawing/2014/main" id="{DB7F0562-0FBB-AFDC-919F-6A50586090FD}"/>
                </a:ext>
              </a:extLst>
            </p:cNvPr>
            <p:cNvSpPr txBox="1"/>
            <p:nvPr/>
          </p:nvSpPr>
          <p:spPr>
            <a:xfrm>
              <a:off x="-13346962" y="2871871"/>
              <a:ext cx="6316990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(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mod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term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b*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always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residue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0, so a*p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same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residue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they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differ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by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 multiple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 </a:t>
              </a:r>
            </a:p>
          </p:txBody>
        </p:sp>
        <p:sp>
          <p:nvSpPr>
            <p:cNvPr id="286" name="Textfeld 285">
              <a:extLst>
                <a:ext uri="{FF2B5EF4-FFF2-40B4-BE49-F238E27FC236}">
                  <a16:creationId xmlns:a16="http://schemas.microsoft.com/office/drawing/2014/main" id="{9AE7A122-57C6-9778-4258-1A9B9EF7AFBA}"/>
                </a:ext>
              </a:extLst>
            </p:cNvPr>
            <p:cNvSpPr txBox="1"/>
            <p:nvPr/>
          </p:nvSpPr>
          <p:spPr>
            <a:xfrm>
              <a:off x="-13346962" y="3975748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means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correct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change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 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sum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by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changing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</a:p>
          </p:txBody>
        </p:sp>
        <p:sp>
          <p:nvSpPr>
            <p:cNvPr id="287" name="Textfeld 286">
              <a:extLst>
                <a:ext uri="{FF2B5EF4-FFF2-40B4-BE49-F238E27FC236}">
                  <a16:creationId xmlns:a16="http://schemas.microsoft.com/office/drawing/2014/main" id="{4E8E2E68-650C-400F-F7AB-0F7FCE7C864F}"/>
                </a:ext>
              </a:extLst>
            </p:cNvPr>
            <p:cNvSpPr txBox="1"/>
            <p:nvPr/>
          </p:nvSpPr>
          <p:spPr>
            <a:xfrm>
              <a:off x="-13399329" y="5614870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)*p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correction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and a shift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b: a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value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get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from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invertability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 </a:t>
              </a:r>
            </a:p>
          </p:txBody>
        </p:sp>
      </p:grpSp>
      <p:grpSp>
        <p:nvGrpSpPr>
          <p:cNvPr id="292" name="Gruppieren 291">
            <a:extLst>
              <a:ext uri="{FF2B5EF4-FFF2-40B4-BE49-F238E27FC236}">
                <a16:creationId xmlns:a16="http://schemas.microsoft.com/office/drawing/2014/main" id="{AAD4301C-2286-7AE9-E5D9-411E807FE674}"/>
              </a:ext>
            </a:extLst>
          </p:cNvPr>
          <p:cNvGrpSpPr/>
          <p:nvPr/>
        </p:nvGrpSpPr>
        <p:grpSpPr>
          <a:xfrm>
            <a:off x="-8165075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293" name="Gruppieren 292">
              <a:extLst>
                <a:ext uri="{FF2B5EF4-FFF2-40B4-BE49-F238E27FC236}">
                  <a16:creationId xmlns:a16="http://schemas.microsoft.com/office/drawing/2014/main" id="{B3330A92-AD0E-35CD-71EB-3178B96DB73B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295" name="Freihandform 294">
                <a:extLst>
                  <a:ext uri="{FF2B5EF4-FFF2-40B4-BE49-F238E27FC236}">
                    <a16:creationId xmlns:a16="http://schemas.microsoft.com/office/drawing/2014/main" id="{0D6ABA81-5EAB-E0B4-74FC-F6A961F776EB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96" name="Textfeld 295">
                <a:extLst>
                  <a:ext uri="{FF2B5EF4-FFF2-40B4-BE49-F238E27FC236}">
                    <a16:creationId xmlns:a16="http://schemas.microsoft.com/office/drawing/2014/main" id="{D96829C8-1EB0-F07F-2924-45A8BF178235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97" name="Textfeld 296">
                <a:extLst>
                  <a:ext uri="{FF2B5EF4-FFF2-40B4-BE49-F238E27FC236}">
                    <a16:creationId xmlns:a16="http://schemas.microsoft.com/office/drawing/2014/main" id="{282753E2-8AA1-9B4B-218C-07B0031680A3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98" name="Textfeld 297">
                <a:extLst>
                  <a:ext uri="{FF2B5EF4-FFF2-40B4-BE49-F238E27FC236}">
                    <a16:creationId xmlns:a16="http://schemas.microsoft.com/office/drawing/2014/main" id="{BE40BEFD-692B-F49A-E358-E80FFFC2DBFF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94" name="Grafik 293" descr="Taschenrechner Silhouette">
              <a:extLst>
                <a:ext uri="{FF2B5EF4-FFF2-40B4-BE49-F238E27FC236}">
                  <a16:creationId xmlns:a16="http://schemas.microsoft.com/office/drawing/2014/main" id="{A5D6D3F0-FBE0-3504-B207-0BB7F2E2A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299" name="Freihandform 298">
            <a:extLst>
              <a:ext uri="{FF2B5EF4-FFF2-40B4-BE49-F238E27FC236}">
                <a16:creationId xmlns:a16="http://schemas.microsoft.com/office/drawing/2014/main" id="{12F2DF93-C3AE-BC39-C196-39D720AECE2F}"/>
              </a:ext>
            </a:extLst>
          </p:cNvPr>
          <p:cNvSpPr/>
          <p:nvPr/>
        </p:nvSpPr>
        <p:spPr>
          <a:xfrm>
            <a:off x="-745016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28364C-D90A-450E-AD97-302E517D6E98}"/>
              </a:ext>
            </a:extLst>
          </p:cNvPr>
          <p:cNvSpPr txBox="1"/>
          <p:nvPr/>
        </p:nvSpPr>
        <p:spPr>
          <a:xfrm>
            <a:off x="5725537" y="280689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have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ℕ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₀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EF9657-98FD-32EA-CCB2-F238AE36EFE3}"/>
              </a:ext>
            </a:extLst>
          </p:cNvPr>
          <p:cNvSpPr txBox="1"/>
          <p:nvPr/>
        </p:nvSpPr>
        <p:spPr>
          <a:xfrm>
            <a:off x="5693999" y="362250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Some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only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at least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one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negative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BFDE5E-97A5-6A47-5E0D-EBFC99E992F2}"/>
              </a:ext>
            </a:extLst>
          </p:cNvPr>
          <p:cNvSpPr txBox="1"/>
          <p:nvPr/>
        </p:nvSpPr>
        <p:spPr>
          <a:xfrm>
            <a:off x="5684318" y="4819497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All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≥ (p-1)(q-1)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can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number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coefficients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6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E5B9-E88C-156E-5587-E2265522B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F74EB23-933E-2A79-2255-015B1C8CEB5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A8F2AA22-ABEC-2316-631D-145A5D3A79F6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DDC36C8-404B-AAAB-D0FE-7C3ED3AC9773}"/>
              </a:ext>
            </a:extLst>
          </p:cNvPr>
          <p:cNvSpPr/>
          <p:nvPr/>
        </p:nvSpPr>
        <p:spPr>
          <a:xfrm>
            <a:off x="-606525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9AEE2B-B5D1-8604-A4A3-CB7C08AC22E0}"/>
              </a:ext>
            </a:extLst>
          </p:cNvPr>
          <p:cNvSpPr txBox="1"/>
          <p:nvPr/>
        </p:nvSpPr>
        <p:spPr>
          <a:xfrm rot="16200000">
            <a:off x="-1164770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THREE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055EDE6-01C6-11B5-0976-A317E0682B92}"/>
              </a:ext>
            </a:extLst>
          </p:cNvPr>
          <p:cNvGrpSpPr/>
          <p:nvPr/>
        </p:nvGrpSpPr>
        <p:grpSpPr>
          <a:xfrm>
            <a:off x="-5818387" y="-15125"/>
            <a:ext cx="7598461" cy="6868701"/>
            <a:chOff x="-533643" y="-17966"/>
            <a:chExt cx="7598461" cy="6868701"/>
          </a:xfrm>
          <a:solidFill>
            <a:srgbClr val="CBBD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7D2C1A4-0941-2AE7-05E8-27FFC6E62192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D593B199-CFD0-4CCA-76FD-A8818EC48E95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B2A6EE4E-6CCC-4226-58DD-B4A153998A3B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F879282-563F-6E58-1193-C8214886ABC2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DB68222-0E34-0FF9-926D-8CB6EE72973C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B0C937F0-7FC7-50B6-B30E-67E58931E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583E321-DFCF-B530-C321-2ECC62512907}"/>
              </a:ext>
            </a:extLst>
          </p:cNvPr>
          <p:cNvGrpSpPr/>
          <p:nvPr/>
        </p:nvGrpSpPr>
        <p:grpSpPr>
          <a:xfrm>
            <a:off x="-5351457" y="-1813"/>
            <a:ext cx="6888282" cy="6868701"/>
            <a:chOff x="-492415" y="-19984"/>
            <a:chExt cx="6888282" cy="6868701"/>
          </a:xfrm>
          <a:solidFill>
            <a:srgbClr val="E6D7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CCAD34F-B5DF-ED92-112D-4D7C1CA2B1F6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287CC305-5123-B0C2-3230-197FF49832F4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0F81608-1861-EBE3-DF1B-2856792D17D9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FE3D89C-BE62-19D8-4118-990F226908F1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DBF8A24F-D3E1-F58C-D429-04FEA11818F5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EE2FCC46-31A6-9B83-39CB-464AFAEF9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5980963-34F7-3CB0-1061-BCC5852DA796}"/>
              </a:ext>
            </a:extLst>
          </p:cNvPr>
          <p:cNvGrpSpPr/>
          <p:nvPr/>
        </p:nvGrpSpPr>
        <p:grpSpPr>
          <a:xfrm>
            <a:off x="-11014926" y="-14935"/>
            <a:ext cx="12264707" cy="6897628"/>
            <a:chOff x="-6770451" y="-14935"/>
            <a:chExt cx="12264707" cy="689762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327880A5-37B4-A3D7-2F8D-3AFA9EC88A28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7D311D8F-1391-1F86-0E50-DD5D67A35763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34" name="Gruppieren 33">
                  <a:extLst>
                    <a:ext uri="{FF2B5EF4-FFF2-40B4-BE49-F238E27FC236}">
                      <a16:creationId xmlns:a16="http://schemas.microsoft.com/office/drawing/2014/main" id="{F739E483-4067-5A50-4794-FFA0A3FE17C2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39" name="Freihandform 38">
                    <a:extLst>
                      <a:ext uri="{FF2B5EF4-FFF2-40B4-BE49-F238E27FC236}">
                        <a16:creationId xmlns:a16="http://schemas.microsoft.com/office/drawing/2014/main" id="{BAA10176-FAE3-B59B-2A55-FA6EA157E09A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40" name="Textfeld 39">
                    <a:extLst>
                      <a:ext uri="{FF2B5EF4-FFF2-40B4-BE49-F238E27FC236}">
                        <a16:creationId xmlns:a16="http://schemas.microsoft.com/office/drawing/2014/main" id="{2D2F3452-26D5-8304-A773-E7D1A237777F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DE0760F8-EDD6-20E7-6D5E-254B9B911AD0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D352409E-CBCE-CEAF-C756-9AA07322DD9D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38" name="Grafik 37" descr="Liniendiagramm Silhouette">
                  <a:extLst>
                    <a:ext uri="{FF2B5EF4-FFF2-40B4-BE49-F238E27FC236}">
                      <a16:creationId xmlns:a16="http://schemas.microsoft.com/office/drawing/2014/main" id="{88522687-B2B5-86E7-E131-90ED1495DA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11FDB3E6-BBFE-7EDA-7ADC-44D9724A3482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9938191-5A00-357C-975D-69CAA4DFAB49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1AD1896-F85C-84CC-5B8C-76241733032D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57DD6A5-CC51-3E0B-24B6-FB405C3ED1CB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CF771B1-CE86-1C64-CDD0-E7A998A4D104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F2D0EDAA-C8BD-4816-C72B-02D08488A07C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4" name="Gerade Verbindung 3">
              <a:extLst>
                <a:ext uri="{FF2B5EF4-FFF2-40B4-BE49-F238E27FC236}">
                  <a16:creationId xmlns:a16="http://schemas.microsoft.com/office/drawing/2014/main" id="{336A76BC-FC02-4A3D-ECB1-961339BEA103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C58B910-E350-C011-B774-B43706ABFC38}"/>
              </a:ext>
            </a:extLst>
          </p:cNvPr>
          <p:cNvGrpSpPr/>
          <p:nvPr/>
        </p:nvGrpSpPr>
        <p:grpSpPr>
          <a:xfrm>
            <a:off x="-4237145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98E90BAA-BA4E-A8F3-D07A-AC3B00CD09B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49E45B85-5822-63D0-E847-DF09905675A4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E18897FA-1AD8-87A6-C5C8-4F763F47934A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985EB12B-610E-969B-10D4-584D152714BD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C5CD44F-F659-9FFF-0050-4D1D5AF4CCC9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85348D0A-C3F7-0749-6B85-458F294F7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4FEDEABA-2FF9-7131-A5F3-B6DE4F6A04C7}"/>
              </a:ext>
            </a:extLst>
          </p:cNvPr>
          <p:cNvSpPr/>
          <p:nvPr/>
        </p:nvSpPr>
        <p:spPr>
          <a:xfrm>
            <a:off x="-352223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378" name="Rechteck 377">
            <a:extLst>
              <a:ext uri="{FF2B5EF4-FFF2-40B4-BE49-F238E27FC236}">
                <a16:creationId xmlns:a16="http://schemas.microsoft.com/office/drawing/2014/main" id="{9FA24E2A-678C-C475-4849-0125D2012124}"/>
              </a:ext>
            </a:extLst>
          </p:cNvPr>
          <p:cNvSpPr/>
          <p:nvPr/>
        </p:nvSpPr>
        <p:spPr>
          <a:xfrm>
            <a:off x="15172951" y="2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9" name="Grafik 37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47FBD4AC-9505-4ADE-64E0-609BF2DC1DD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7230556" y="136"/>
            <a:ext cx="12280461" cy="6896017"/>
          </a:xfrm>
          <a:prstGeom prst="rect">
            <a:avLst/>
          </a:prstGeom>
        </p:spPr>
      </p:pic>
      <p:sp>
        <p:nvSpPr>
          <p:cNvPr id="380" name="Rechteck 379">
            <a:extLst>
              <a:ext uri="{FF2B5EF4-FFF2-40B4-BE49-F238E27FC236}">
                <a16:creationId xmlns:a16="http://schemas.microsoft.com/office/drawing/2014/main" id="{B8AA7EBA-4C39-F6B5-2487-F0854256E202}"/>
              </a:ext>
            </a:extLst>
          </p:cNvPr>
          <p:cNvSpPr/>
          <p:nvPr/>
        </p:nvSpPr>
        <p:spPr>
          <a:xfrm>
            <a:off x="29022855" y="-15103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1" name="Rechteck 380">
            <a:extLst>
              <a:ext uri="{FF2B5EF4-FFF2-40B4-BE49-F238E27FC236}">
                <a16:creationId xmlns:a16="http://schemas.microsoft.com/office/drawing/2014/main" id="{456C8AFB-BFDD-8ED7-3182-68AC6D31F388}"/>
              </a:ext>
            </a:extLst>
          </p:cNvPr>
          <p:cNvSpPr/>
          <p:nvPr/>
        </p:nvSpPr>
        <p:spPr>
          <a:xfrm>
            <a:off x="29161660" y="-55833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2" name="Textfeld 381">
            <a:extLst>
              <a:ext uri="{FF2B5EF4-FFF2-40B4-BE49-F238E27FC236}">
                <a16:creationId xmlns:a16="http://schemas.microsoft.com/office/drawing/2014/main" id="{2EEA393B-09E2-D494-6E93-D7011593222A}"/>
              </a:ext>
            </a:extLst>
          </p:cNvPr>
          <p:cNvSpPr txBox="1"/>
          <p:nvPr/>
        </p:nvSpPr>
        <p:spPr>
          <a:xfrm rot="16200000">
            <a:off x="28621035" y="2783828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grpSp>
        <p:nvGrpSpPr>
          <p:cNvPr id="494" name="Gruppieren 493">
            <a:extLst>
              <a:ext uri="{FF2B5EF4-FFF2-40B4-BE49-F238E27FC236}">
                <a16:creationId xmlns:a16="http://schemas.microsoft.com/office/drawing/2014/main" id="{FB62CDA0-B1C4-7EC5-BA62-71B07B34BD0D}"/>
              </a:ext>
            </a:extLst>
          </p:cNvPr>
          <p:cNvGrpSpPr/>
          <p:nvPr/>
        </p:nvGrpSpPr>
        <p:grpSpPr>
          <a:xfrm>
            <a:off x="-91765355" y="7460548"/>
            <a:ext cx="12264707" cy="6897628"/>
            <a:chOff x="-6770451" y="-14935"/>
            <a:chExt cx="12264707" cy="6897628"/>
          </a:xfrm>
        </p:grpSpPr>
        <p:grpSp>
          <p:nvGrpSpPr>
            <p:cNvPr id="495" name="Gruppieren 494">
              <a:extLst>
                <a:ext uri="{FF2B5EF4-FFF2-40B4-BE49-F238E27FC236}">
                  <a16:creationId xmlns:a16="http://schemas.microsoft.com/office/drawing/2014/main" id="{8CA059F7-AAB4-1B96-D6E8-F3C0C2F68071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497" name="Gruppieren 496">
                <a:extLst>
                  <a:ext uri="{FF2B5EF4-FFF2-40B4-BE49-F238E27FC236}">
                    <a16:creationId xmlns:a16="http://schemas.microsoft.com/office/drawing/2014/main" id="{027788E8-7584-99D2-9271-3637B2128424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04" name="Gruppieren 503">
                  <a:extLst>
                    <a:ext uri="{FF2B5EF4-FFF2-40B4-BE49-F238E27FC236}">
                      <a16:creationId xmlns:a16="http://schemas.microsoft.com/office/drawing/2014/main" id="{5AF4099D-8D60-F0AD-77C0-253E72D83FDB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506" name="Freihandform 505">
                    <a:extLst>
                      <a:ext uri="{FF2B5EF4-FFF2-40B4-BE49-F238E27FC236}">
                        <a16:creationId xmlns:a16="http://schemas.microsoft.com/office/drawing/2014/main" id="{9FE9F400-C34B-B328-700B-31EBA7508F4D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07" name="Textfeld 506">
                    <a:extLst>
                      <a:ext uri="{FF2B5EF4-FFF2-40B4-BE49-F238E27FC236}">
                        <a16:creationId xmlns:a16="http://schemas.microsoft.com/office/drawing/2014/main" id="{B09E8C59-A6E9-DA21-3A77-B8D485C8BC8A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508" name="Textfeld 507">
                    <a:extLst>
                      <a:ext uri="{FF2B5EF4-FFF2-40B4-BE49-F238E27FC236}">
                        <a16:creationId xmlns:a16="http://schemas.microsoft.com/office/drawing/2014/main" id="{4C76569F-9ADF-8B9D-D1D3-39FD06E70BC1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509" name="Textfeld 508">
                    <a:extLst>
                      <a:ext uri="{FF2B5EF4-FFF2-40B4-BE49-F238E27FC236}">
                        <a16:creationId xmlns:a16="http://schemas.microsoft.com/office/drawing/2014/main" id="{F6072682-FCED-21D3-00CC-E9008F068A95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05" name="Grafik 504" descr="Liniendiagramm Silhouette">
                  <a:extLst>
                    <a:ext uri="{FF2B5EF4-FFF2-40B4-BE49-F238E27FC236}">
                      <a16:creationId xmlns:a16="http://schemas.microsoft.com/office/drawing/2014/main" id="{2DBF00A3-2EB8-5492-558D-255827739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498" name="Rechteck 497">
                <a:extLst>
                  <a:ext uri="{FF2B5EF4-FFF2-40B4-BE49-F238E27FC236}">
                    <a16:creationId xmlns:a16="http://schemas.microsoft.com/office/drawing/2014/main" id="{084B1000-75E2-AC4F-4558-21969860557A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9" name="Textfeld 498">
                <a:extLst>
                  <a:ext uri="{FF2B5EF4-FFF2-40B4-BE49-F238E27FC236}">
                    <a16:creationId xmlns:a16="http://schemas.microsoft.com/office/drawing/2014/main" id="{8B1F1AA3-855B-255C-4D2A-1BAC8DB2FF3C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500" name="Textfeld 499">
                <a:extLst>
                  <a:ext uri="{FF2B5EF4-FFF2-40B4-BE49-F238E27FC236}">
                    <a16:creationId xmlns:a16="http://schemas.microsoft.com/office/drawing/2014/main" id="{8377255C-B582-169F-3E0E-6A417CC9ACA7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01" name="Textfeld 500">
                <a:extLst>
                  <a:ext uri="{FF2B5EF4-FFF2-40B4-BE49-F238E27FC236}">
                    <a16:creationId xmlns:a16="http://schemas.microsoft.com/office/drawing/2014/main" id="{05E05475-45C2-E9AE-6F5D-BF9C1A6C3971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02" name="Textfeld 501">
                <a:extLst>
                  <a:ext uri="{FF2B5EF4-FFF2-40B4-BE49-F238E27FC236}">
                    <a16:creationId xmlns:a16="http://schemas.microsoft.com/office/drawing/2014/main" id="{C4DBC27F-2F26-CA78-84C5-8BDB461738C6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by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fixing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it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as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a % q: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this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is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equal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to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subtracting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(a/q)*q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from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a 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  <a:sym typeface="Wingdings" pitchFamily="2" charset="2"/>
                  </a:rPr>
                  <a:t> but also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  <a:sym typeface="Wingdings" pitchFamily="2" charset="2"/>
                  </a:rPr>
                  <a:t>from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  <a:sym typeface="Wingdings" pitchFamily="2" charset="2"/>
                  </a:rPr>
                  <a:t> </a:t>
                </a:r>
                <a:r>
                  <a:rPr lang="de-DE" sz="20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  <a:sym typeface="Wingdings" pitchFamily="2" charset="2"/>
                  </a:rPr>
                  <a:t>n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  <a:sym typeface="Wingdings" pitchFamily="2" charset="2"/>
                  </a:rPr>
                  <a:t> in total</a:t>
                </a:r>
                <a:r>
                  <a:rPr lang="de-DE" sz="20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03" name="Textfeld 502">
                <a:extLst>
                  <a:ext uri="{FF2B5EF4-FFF2-40B4-BE49-F238E27FC236}">
                    <a16:creationId xmlns:a16="http://schemas.microsoft.com/office/drawing/2014/main" id="{4429E9DB-8F66-B293-34BB-928EE7FB290D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496" name="Gerade Verbindung 495">
              <a:extLst>
                <a:ext uri="{FF2B5EF4-FFF2-40B4-BE49-F238E27FC236}">
                  <a16:creationId xmlns:a16="http://schemas.microsoft.com/office/drawing/2014/main" id="{79B97683-27F6-14A8-827C-819900F66E9C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3" name="Freihandform 382">
            <a:extLst>
              <a:ext uri="{FF2B5EF4-FFF2-40B4-BE49-F238E27FC236}">
                <a16:creationId xmlns:a16="http://schemas.microsoft.com/office/drawing/2014/main" id="{7CF262CC-7A63-4E19-DCAB-BAEFA7014447}"/>
              </a:ext>
            </a:extLst>
          </p:cNvPr>
          <p:cNvSpPr/>
          <p:nvPr/>
        </p:nvSpPr>
        <p:spPr>
          <a:xfrm>
            <a:off x="29275845" y="9067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384" name="Gruppieren 383">
            <a:extLst>
              <a:ext uri="{FF2B5EF4-FFF2-40B4-BE49-F238E27FC236}">
                <a16:creationId xmlns:a16="http://schemas.microsoft.com/office/drawing/2014/main" id="{EDA917C9-3D74-3F56-8552-72EAF77EFB99}"/>
              </a:ext>
            </a:extLst>
          </p:cNvPr>
          <p:cNvGrpSpPr/>
          <p:nvPr/>
        </p:nvGrpSpPr>
        <p:grpSpPr>
          <a:xfrm>
            <a:off x="28904801" y="9351"/>
            <a:ext cx="7598461" cy="6828633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385" name="Gruppieren 384">
              <a:extLst>
                <a:ext uri="{FF2B5EF4-FFF2-40B4-BE49-F238E27FC236}">
                  <a16:creationId xmlns:a16="http://schemas.microsoft.com/office/drawing/2014/main" id="{36B87AB8-69F7-C1C3-6E6A-DA879B911B5D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387" name="Freihandform 386">
                <a:extLst>
                  <a:ext uri="{FF2B5EF4-FFF2-40B4-BE49-F238E27FC236}">
                    <a16:creationId xmlns:a16="http://schemas.microsoft.com/office/drawing/2014/main" id="{DAF77A81-6A8B-B161-A52D-6DA5426B775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8" name="Textfeld 387">
                <a:extLst>
                  <a:ext uri="{FF2B5EF4-FFF2-40B4-BE49-F238E27FC236}">
                    <a16:creationId xmlns:a16="http://schemas.microsoft.com/office/drawing/2014/main" id="{48B538DA-5E60-23F6-99F9-AF7167B15F1A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89" name="Textfeld 388">
                <a:extLst>
                  <a:ext uri="{FF2B5EF4-FFF2-40B4-BE49-F238E27FC236}">
                    <a16:creationId xmlns:a16="http://schemas.microsoft.com/office/drawing/2014/main" id="{105B54B3-5DD6-6687-8C5B-0C87136F20EE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0" name="Textfeld 389">
                <a:extLst>
                  <a:ext uri="{FF2B5EF4-FFF2-40B4-BE49-F238E27FC236}">
                    <a16:creationId xmlns:a16="http://schemas.microsoft.com/office/drawing/2014/main" id="{3AB313DC-2578-EAB5-8D9A-7225745C26F0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86" name="Grafik 385" descr="Rennflagge Silhouette">
              <a:extLst>
                <a:ext uri="{FF2B5EF4-FFF2-40B4-BE49-F238E27FC236}">
                  <a16:creationId xmlns:a16="http://schemas.microsoft.com/office/drawing/2014/main" id="{E2E741D0-F610-42CF-C134-CAC121537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91" name="Gruppieren 390">
            <a:extLst>
              <a:ext uri="{FF2B5EF4-FFF2-40B4-BE49-F238E27FC236}">
                <a16:creationId xmlns:a16="http://schemas.microsoft.com/office/drawing/2014/main" id="{213D4059-C381-414F-BCC9-30AC9A25D3FA}"/>
              </a:ext>
            </a:extLst>
          </p:cNvPr>
          <p:cNvGrpSpPr/>
          <p:nvPr/>
        </p:nvGrpSpPr>
        <p:grpSpPr>
          <a:xfrm>
            <a:off x="29371731" y="22663"/>
            <a:ext cx="6888282" cy="6828633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392" name="Gruppieren 391">
              <a:extLst>
                <a:ext uri="{FF2B5EF4-FFF2-40B4-BE49-F238E27FC236}">
                  <a16:creationId xmlns:a16="http://schemas.microsoft.com/office/drawing/2014/main" id="{F8E64E3A-0A37-19C9-E067-AA326F0E0E80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394" name="Freihandform 393">
                <a:extLst>
                  <a:ext uri="{FF2B5EF4-FFF2-40B4-BE49-F238E27FC236}">
                    <a16:creationId xmlns:a16="http://schemas.microsoft.com/office/drawing/2014/main" id="{2067A56B-4234-C531-A459-B588B6CFEC80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95" name="Textfeld 394">
                <a:extLst>
                  <a:ext uri="{FF2B5EF4-FFF2-40B4-BE49-F238E27FC236}">
                    <a16:creationId xmlns:a16="http://schemas.microsoft.com/office/drawing/2014/main" id="{92A44CFB-1914-6F96-5DE7-378E7A05038A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96" name="Textfeld 395">
                <a:extLst>
                  <a:ext uri="{FF2B5EF4-FFF2-40B4-BE49-F238E27FC236}">
                    <a16:creationId xmlns:a16="http://schemas.microsoft.com/office/drawing/2014/main" id="{11C5E545-8C49-6F24-74D3-0AD4F0487C66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7" name="Textfeld 396">
                <a:extLst>
                  <a:ext uri="{FF2B5EF4-FFF2-40B4-BE49-F238E27FC236}">
                    <a16:creationId xmlns:a16="http://schemas.microsoft.com/office/drawing/2014/main" id="{193B8889-9FE6-18AA-4B36-DDD8E0B8E016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93" name="Grafik 392" descr="Abakus Silhouette">
              <a:extLst>
                <a:ext uri="{FF2B5EF4-FFF2-40B4-BE49-F238E27FC236}">
                  <a16:creationId xmlns:a16="http://schemas.microsoft.com/office/drawing/2014/main" id="{ED48B0AE-22E2-BD0F-C8EB-698496310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98" name="Gruppieren 397">
            <a:extLst>
              <a:ext uri="{FF2B5EF4-FFF2-40B4-BE49-F238E27FC236}">
                <a16:creationId xmlns:a16="http://schemas.microsoft.com/office/drawing/2014/main" id="{E7E99E74-6C43-8389-A18C-26BC54C95BBF}"/>
              </a:ext>
            </a:extLst>
          </p:cNvPr>
          <p:cNvGrpSpPr/>
          <p:nvPr/>
        </p:nvGrpSpPr>
        <p:grpSpPr>
          <a:xfrm>
            <a:off x="29916679" y="12044"/>
            <a:ext cx="6054575" cy="6828633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399" name="Gruppieren 398">
              <a:extLst>
                <a:ext uri="{FF2B5EF4-FFF2-40B4-BE49-F238E27FC236}">
                  <a16:creationId xmlns:a16="http://schemas.microsoft.com/office/drawing/2014/main" id="{CA149210-6EA7-59D7-E3EA-15C4D9C14CBC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401" name="Freihandform 400">
                <a:extLst>
                  <a:ext uri="{FF2B5EF4-FFF2-40B4-BE49-F238E27FC236}">
                    <a16:creationId xmlns:a16="http://schemas.microsoft.com/office/drawing/2014/main" id="{EBB4E8EF-2C8E-64E0-1C0D-9400633722B7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2" name="Textfeld 401">
                <a:extLst>
                  <a:ext uri="{FF2B5EF4-FFF2-40B4-BE49-F238E27FC236}">
                    <a16:creationId xmlns:a16="http://schemas.microsoft.com/office/drawing/2014/main" id="{1C6AE8A2-0746-2272-5FF0-2B75EFEEC8CE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403" name="Textfeld 402">
                <a:extLst>
                  <a:ext uri="{FF2B5EF4-FFF2-40B4-BE49-F238E27FC236}">
                    <a16:creationId xmlns:a16="http://schemas.microsoft.com/office/drawing/2014/main" id="{8631CBF8-0CD0-0AAC-47E3-0904D0A7CF25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04" name="Textfeld 403">
                <a:extLst>
                  <a:ext uri="{FF2B5EF4-FFF2-40B4-BE49-F238E27FC236}">
                    <a16:creationId xmlns:a16="http://schemas.microsoft.com/office/drawing/2014/main" id="{6C35CF96-73A5-0E2A-FE34-2A76A3F61E6D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00" name="Grafik 399" descr="Liniendiagramm Silhouette">
              <a:extLst>
                <a:ext uri="{FF2B5EF4-FFF2-40B4-BE49-F238E27FC236}">
                  <a16:creationId xmlns:a16="http://schemas.microsoft.com/office/drawing/2014/main" id="{7B24DEEB-F0A5-2C48-81C4-29A201FA8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405" name="Gruppieren 404">
            <a:extLst>
              <a:ext uri="{FF2B5EF4-FFF2-40B4-BE49-F238E27FC236}">
                <a16:creationId xmlns:a16="http://schemas.microsoft.com/office/drawing/2014/main" id="{5E9E5ECF-0805-D5E8-5002-8EB703B5D133}"/>
              </a:ext>
            </a:extLst>
          </p:cNvPr>
          <p:cNvGrpSpPr/>
          <p:nvPr/>
        </p:nvGrpSpPr>
        <p:grpSpPr>
          <a:xfrm>
            <a:off x="33675476" y="9351"/>
            <a:ext cx="5244687" cy="6828633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406" name="Gruppieren 405">
              <a:extLst>
                <a:ext uri="{FF2B5EF4-FFF2-40B4-BE49-F238E27FC236}">
                  <a16:creationId xmlns:a16="http://schemas.microsoft.com/office/drawing/2014/main" id="{AD6E8939-E2C8-B7D9-C841-0EEBEAB5EBB2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408" name="Freihandform 407">
                <a:extLst>
                  <a:ext uri="{FF2B5EF4-FFF2-40B4-BE49-F238E27FC236}">
                    <a16:creationId xmlns:a16="http://schemas.microsoft.com/office/drawing/2014/main" id="{A83F3F9C-3211-6C53-2E5E-72818DAE7874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9" name="Textfeld 408">
                <a:extLst>
                  <a:ext uri="{FF2B5EF4-FFF2-40B4-BE49-F238E27FC236}">
                    <a16:creationId xmlns:a16="http://schemas.microsoft.com/office/drawing/2014/main" id="{C0557C1B-2031-1FAE-0C84-0F35DBAD2CE1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410" name="Textfeld 409">
                <a:extLst>
                  <a:ext uri="{FF2B5EF4-FFF2-40B4-BE49-F238E27FC236}">
                    <a16:creationId xmlns:a16="http://schemas.microsoft.com/office/drawing/2014/main" id="{A2ADAE97-B18B-F4A5-71D7-55A4480864CD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411" name="Textfeld 410">
                <a:extLst>
                  <a:ext uri="{FF2B5EF4-FFF2-40B4-BE49-F238E27FC236}">
                    <a16:creationId xmlns:a16="http://schemas.microsoft.com/office/drawing/2014/main" id="{F4D79CE3-D8EB-F742-F600-D2EC8065C108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407" name="Grafik 406" descr="Taschenrechner Silhouette">
              <a:extLst>
                <a:ext uri="{FF2B5EF4-FFF2-40B4-BE49-F238E27FC236}">
                  <a16:creationId xmlns:a16="http://schemas.microsoft.com/office/drawing/2014/main" id="{4EFFD8B5-9E54-50B6-7261-2C68EB931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12" name="Freihandform 411">
            <a:extLst>
              <a:ext uri="{FF2B5EF4-FFF2-40B4-BE49-F238E27FC236}">
                <a16:creationId xmlns:a16="http://schemas.microsoft.com/office/drawing/2014/main" id="{539CC821-26BB-8AC0-5972-CCB543073B2C}"/>
              </a:ext>
            </a:extLst>
          </p:cNvPr>
          <p:cNvSpPr/>
          <p:nvPr/>
        </p:nvSpPr>
        <p:spPr>
          <a:xfrm>
            <a:off x="27076339" y="9067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413" name="Freihandform 412">
            <a:extLst>
              <a:ext uri="{FF2B5EF4-FFF2-40B4-BE49-F238E27FC236}">
                <a16:creationId xmlns:a16="http://schemas.microsoft.com/office/drawing/2014/main" id="{CBD9D8E7-692F-9BAB-E719-0B56EC0517BA}"/>
              </a:ext>
            </a:extLst>
          </p:cNvPr>
          <p:cNvSpPr/>
          <p:nvPr/>
        </p:nvSpPr>
        <p:spPr>
          <a:xfrm>
            <a:off x="-28676574" y="15416851"/>
            <a:ext cx="6434005" cy="6857391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grpSp>
        <p:nvGrpSpPr>
          <p:cNvPr id="418" name="Gruppieren 417">
            <a:extLst>
              <a:ext uri="{FF2B5EF4-FFF2-40B4-BE49-F238E27FC236}">
                <a16:creationId xmlns:a16="http://schemas.microsoft.com/office/drawing/2014/main" id="{77C3E739-8E74-B2CA-85B2-3BF81CF9D10E}"/>
              </a:ext>
            </a:extLst>
          </p:cNvPr>
          <p:cNvGrpSpPr/>
          <p:nvPr/>
        </p:nvGrpSpPr>
        <p:grpSpPr>
          <a:xfrm>
            <a:off x="-5291975" y="15406116"/>
            <a:ext cx="7598461" cy="6828633"/>
            <a:chOff x="-533643" y="-17966"/>
            <a:chExt cx="7598461" cy="6868701"/>
          </a:xfrm>
        </p:grpSpPr>
        <p:grpSp>
          <p:nvGrpSpPr>
            <p:cNvPr id="419" name="Gruppieren 418">
              <a:extLst>
                <a:ext uri="{FF2B5EF4-FFF2-40B4-BE49-F238E27FC236}">
                  <a16:creationId xmlns:a16="http://schemas.microsoft.com/office/drawing/2014/main" id="{28E73820-0D83-A3AC-2CE9-76B3AA6583F7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421" name="Freihandform 420">
                <a:extLst>
                  <a:ext uri="{FF2B5EF4-FFF2-40B4-BE49-F238E27FC236}">
                    <a16:creationId xmlns:a16="http://schemas.microsoft.com/office/drawing/2014/main" id="{B814246E-9BC0-36A4-8EDE-3022970B44A6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22" name="Textfeld 421">
                <a:extLst>
                  <a:ext uri="{FF2B5EF4-FFF2-40B4-BE49-F238E27FC236}">
                    <a16:creationId xmlns:a16="http://schemas.microsoft.com/office/drawing/2014/main" id="{AB812891-FDE4-8C2D-1B17-BDEB36B3BB8C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423" name="Textfeld 422">
                <a:extLst>
                  <a:ext uri="{FF2B5EF4-FFF2-40B4-BE49-F238E27FC236}">
                    <a16:creationId xmlns:a16="http://schemas.microsoft.com/office/drawing/2014/main" id="{C1E6ED15-6FC8-3844-D7F2-7333DAC82847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24" name="Textfeld 423">
                <a:extLst>
                  <a:ext uri="{FF2B5EF4-FFF2-40B4-BE49-F238E27FC236}">
                    <a16:creationId xmlns:a16="http://schemas.microsoft.com/office/drawing/2014/main" id="{301C598F-27EB-860B-4A08-6F4D14A34B09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420" name="Grafik 419" descr="Rennflagge Silhouette">
              <a:extLst>
                <a:ext uri="{FF2B5EF4-FFF2-40B4-BE49-F238E27FC236}">
                  <a16:creationId xmlns:a16="http://schemas.microsoft.com/office/drawing/2014/main" id="{D6136094-2C1B-226D-51D5-2C1CCBBD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425" name="Gruppieren 424">
            <a:extLst>
              <a:ext uri="{FF2B5EF4-FFF2-40B4-BE49-F238E27FC236}">
                <a16:creationId xmlns:a16="http://schemas.microsoft.com/office/drawing/2014/main" id="{3F4514D7-35A9-4DD4-1FC5-CE777D556EC8}"/>
              </a:ext>
            </a:extLst>
          </p:cNvPr>
          <p:cNvGrpSpPr/>
          <p:nvPr/>
        </p:nvGrpSpPr>
        <p:grpSpPr>
          <a:xfrm>
            <a:off x="-24602178" y="19694195"/>
            <a:ext cx="6888282" cy="6828633"/>
            <a:chOff x="-492415" y="-19984"/>
            <a:chExt cx="6888282" cy="6868701"/>
          </a:xfrm>
        </p:grpSpPr>
        <p:grpSp>
          <p:nvGrpSpPr>
            <p:cNvPr id="426" name="Gruppieren 425">
              <a:extLst>
                <a:ext uri="{FF2B5EF4-FFF2-40B4-BE49-F238E27FC236}">
                  <a16:creationId xmlns:a16="http://schemas.microsoft.com/office/drawing/2014/main" id="{1E001978-5411-EE21-577E-6FADB8CC974A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428" name="Freihandform 427">
                <a:extLst>
                  <a:ext uri="{FF2B5EF4-FFF2-40B4-BE49-F238E27FC236}">
                    <a16:creationId xmlns:a16="http://schemas.microsoft.com/office/drawing/2014/main" id="{478C394C-BC98-C687-8A3A-F12B573C943F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429" name="Textfeld 428">
                <a:extLst>
                  <a:ext uri="{FF2B5EF4-FFF2-40B4-BE49-F238E27FC236}">
                    <a16:creationId xmlns:a16="http://schemas.microsoft.com/office/drawing/2014/main" id="{4C6CB08F-BA5C-31E0-64DA-A429DB7F6D3B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430" name="Textfeld 429">
                <a:extLst>
                  <a:ext uri="{FF2B5EF4-FFF2-40B4-BE49-F238E27FC236}">
                    <a16:creationId xmlns:a16="http://schemas.microsoft.com/office/drawing/2014/main" id="{2D3F73B4-BA72-B04A-879A-D0EAA88BD2EC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31" name="Textfeld 430">
                <a:extLst>
                  <a:ext uri="{FF2B5EF4-FFF2-40B4-BE49-F238E27FC236}">
                    <a16:creationId xmlns:a16="http://schemas.microsoft.com/office/drawing/2014/main" id="{B224EDAD-8D62-7CAD-C2D8-CC5F0DD1EBD2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27" name="Grafik 426" descr="Abakus Silhouette">
              <a:extLst>
                <a:ext uri="{FF2B5EF4-FFF2-40B4-BE49-F238E27FC236}">
                  <a16:creationId xmlns:a16="http://schemas.microsoft.com/office/drawing/2014/main" id="{29819559-1713-6B23-CF34-340B8C1D0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432" name="Gruppieren 431">
            <a:extLst>
              <a:ext uri="{FF2B5EF4-FFF2-40B4-BE49-F238E27FC236}">
                <a16:creationId xmlns:a16="http://schemas.microsoft.com/office/drawing/2014/main" id="{63091F6A-CA95-BEF0-44C6-E04A4359A2B7}"/>
              </a:ext>
            </a:extLst>
          </p:cNvPr>
          <p:cNvGrpSpPr/>
          <p:nvPr/>
        </p:nvGrpSpPr>
        <p:grpSpPr>
          <a:xfrm>
            <a:off x="24443900" y="10723938"/>
            <a:ext cx="6054575" cy="6828633"/>
            <a:chOff x="-412982" y="0"/>
            <a:chExt cx="6054575" cy="6868701"/>
          </a:xfrm>
          <a:solidFill>
            <a:srgbClr val="CBBD00"/>
          </a:solidFill>
        </p:grpSpPr>
        <p:grpSp>
          <p:nvGrpSpPr>
            <p:cNvPr id="433" name="Gruppieren 432">
              <a:extLst>
                <a:ext uri="{FF2B5EF4-FFF2-40B4-BE49-F238E27FC236}">
                  <a16:creationId xmlns:a16="http://schemas.microsoft.com/office/drawing/2014/main" id="{AD273FFE-161E-D934-F8A9-C43A97565B0D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435" name="Freihandform 434">
                <a:extLst>
                  <a:ext uri="{FF2B5EF4-FFF2-40B4-BE49-F238E27FC236}">
                    <a16:creationId xmlns:a16="http://schemas.microsoft.com/office/drawing/2014/main" id="{195CDCFB-CB26-7D51-01CF-ABABBE6B2925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36" name="Textfeld 435">
                <a:extLst>
                  <a:ext uri="{FF2B5EF4-FFF2-40B4-BE49-F238E27FC236}">
                    <a16:creationId xmlns:a16="http://schemas.microsoft.com/office/drawing/2014/main" id="{ECCF5E1D-07C6-9F09-BCFF-16108810E28F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437" name="Textfeld 436">
                <a:extLst>
                  <a:ext uri="{FF2B5EF4-FFF2-40B4-BE49-F238E27FC236}">
                    <a16:creationId xmlns:a16="http://schemas.microsoft.com/office/drawing/2014/main" id="{B1ADAB56-0F22-3E42-A073-48AB8AE8D7B5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38" name="Textfeld 437">
                <a:extLst>
                  <a:ext uri="{FF2B5EF4-FFF2-40B4-BE49-F238E27FC236}">
                    <a16:creationId xmlns:a16="http://schemas.microsoft.com/office/drawing/2014/main" id="{B0A1C61B-3267-91F6-2B4D-1EFD23664777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34" name="Grafik 433" descr="Liniendiagramm Silhouette">
              <a:extLst>
                <a:ext uri="{FF2B5EF4-FFF2-40B4-BE49-F238E27FC236}">
                  <a16:creationId xmlns:a16="http://schemas.microsoft.com/office/drawing/2014/main" id="{2BC5F3B2-AAAD-F771-96C3-F14A2BB80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439" name="Gruppieren 438">
            <a:extLst>
              <a:ext uri="{FF2B5EF4-FFF2-40B4-BE49-F238E27FC236}">
                <a16:creationId xmlns:a16="http://schemas.microsoft.com/office/drawing/2014/main" id="{51F03F64-BD54-4489-D95A-C83E3B261C00}"/>
              </a:ext>
            </a:extLst>
          </p:cNvPr>
          <p:cNvGrpSpPr/>
          <p:nvPr/>
        </p:nvGrpSpPr>
        <p:grpSpPr>
          <a:xfrm>
            <a:off x="-21264775" y="7913267"/>
            <a:ext cx="5244687" cy="6828633"/>
            <a:chOff x="-389644" y="-24387"/>
            <a:chExt cx="5244687" cy="6868701"/>
          </a:xfrm>
        </p:grpSpPr>
        <p:grpSp>
          <p:nvGrpSpPr>
            <p:cNvPr id="440" name="Gruppieren 439">
              <a:extLst>
                <a:ext uri="{FF2B5EF4-FFF2-40B4-BE49-F238E27FC236}">
                  <a16:creationId xmlns:a16="http://schemas.microsoft.com/office/drawing/2014/main" id="{00763AB6-1AFD-3061-4FDB-934FE0BF3308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442" name="Freihandform 441">
                <a:extLst>
                  <a:ext uri="{FF2B5EF4-FFF2-40B4-BE49-F238E27FC236}">
                    <a16:creationId xmlns:a16="http://schemas.microsoft.com/office/drawing/2014/main" id="{F8BBD010-28E4-BC37-DC66-1F813B3384D9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43" name="Textfeld 442">
                <a:extLst>
                  <a:ext uri="{FF2B5EF4-FFF2-40B4-BE49-F238E27FC236}">
                    <a16:creationId xmlns:a16="http://schemas.microsoft.com/office/drawing/2014/main" id="{449DE318-5DC5-9D74-3982-BF460863B002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444" name="Textfeld 443">
                <a:extLst>
                  <a:ext uri="{FF2B5EF4-FFF2-40B4-BE49-F238E27FC236}">
                    <a16:creationId xmlns:a16="http://schemas.microsoft.com/office/drawing/2014/main" id="{6BDC32C5-F893-0E26-941D-464BD8A55E54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445" name="Textfeld 444">
                <a:extLst>
                  <a:ext uri="{FF2B5EF4-FFF2-40B4-BE49-F238E27FC236}">
                    <a16:creationId xmlns:a16="http://schemas.microsoft.com/office/drawing/2014/main" id="{AC41376E-E571-BFF7-F5B2-2FAFCA1BB739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441" name="Grafik 440" descr="Taschenrechner Silhouette">
              <a:extLst>
                <a:ext uri="{FF2B5EF4-FFF2-40B4-BE49-F238E27FC236}">
                  <a16:creationId xmlns:a16="http://schemas.microsoft.com/office/drawing/2014/main" id="{43F2D56C-3054-10C4-F7E2-FA1F59A7A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47" name="Rechteck 446">
            <a:extLst>
              <a:ext uri="{FF2B5EF4-FFF2-40B4-BE49-F238E27FC236}">
                <a16:creationId xmlns:a16="http://schemas.microsoft.com/office/drawing/2014/main" id="{40C72F37-6406-3586-5C9C-992E2A120A20}"/>
              </a:ext>
            </a:extLst>
          </p:cNvPr>
          <p:cNvSpPr/>
          <p:nvPr/>
        </p:nvSpPr>
        <p:spPr>
          <a:xfrm rot="16200000">
            <a:off x="-20000025" y="21785027"/>
            <a:ext cx="6863416" cy="63521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50000"/>
                </a:srgbClr>
              </a:gs>
              <a:gs pos="73000">
                <a:srgbClr val="000000">
                  <a:alpha val="25000"/>
                </a:srgbClr>
              </a:gs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53" name="Textfeld 452">
            <a:extLst>
              <a:ext uri="{FF2B5EF4-FFF2-40B4-BE49-F238E27FC236}">
                <a16:creationId xmlns:a16="http://schemas.microsoft.com/office/drawing/2014/main" id="{721ABDCF-8124-FB97-F3D2-D7FC6BE00866}"/>
              </a:ext>
            </a:extLst>
          </p:cNvPr>
          <p:cNvSpPr txBox="1"/>
          <p:nvPr/>
        </p:nvSpPr>
        <p:spPr>
          <a:xfrm>
            <a:off x="-14736405" y="16125389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454" name="Textfeld 453">
            <a:extLst>
              <a:ext uri="{FF2B5EF4-FFF2-40B4-BE49-F238E27FC236}">
                <a16:creationId xmlns:a16="http://schemas.microsoft.com/office/drawing/2014/main" id="{E5A252CC-B24E-E068-5282-893E6D6C4274}"/>
              </a:ext>
            </a:extLst>
          </p:cNvPr>
          <p:cNvSpPr txBox="1"/>
          <p:nvPr/>
        </p:nvSpPr>
        <p:spPr>
          <a:xfrm>
            <a:off x="-14376878" y="17224354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55" name="Textfeld 454">
            <a:extLst>
              <a:ext uri="{FF2B5EF4-FFF2-40B4-BE49-F238E27FC236}">
                <a16:creationId xmlns:a16="http://schemas.microsoft.com/office/drawing/2014/main" id="{D38D6660-9429-AE4C-0D1C-5278FDE4FD12}"/>
              </a:ext>
            </a:extLst>
          </p:cNvPr>
          <p:cNvSpPr txBox="1"/>
          <p:nvPr/>
        </p:nvSpPr>
        <p:spPr>
          <a:xfrm>
            <a:off x="-14274853" y="18833916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456" name="Textfeld 455">
            <a:extLst>
              <a:ext uri="{FF2B5EF4-FFF2-40B4-BE49-F238E27FC236}">
                <a16:creationId xmlns:a16="http://schemas.microsoft.com/office/drawing/2014/main" id="{C846ABAE-7DAF-D9D3-4C49-492A3028D127}"/>
              </a:ext>
            </a:extLst>
          </p:cNvPr>
          <p:cNvSpPr txBox="1"/>
          <p:nvPr/>
        </p:nvSpPr>
        <p:spPr>
          <a:xfrm>
            <a:off x="-14274853" y="18251795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62" name="Rechteck 461">
            <a:extLst>
              <a:ext uri="{FF2B5EF4-FFF2-40B4-BE49-F238E27FC236}">
                <a16:creationId xmlns:a16="http://schemas.microsoft.com/office/drawing/2014/main" id="{B706F443-6BD5-5F82-A10A-5767BD9BB2F4}"/>
              </a:ext>
            </a:extLst>
          </p:cNvPr>
          <p:cNvSpPr/>
          <p:nvPr/>
        </p:nvSpPr>
        <p:spPr>
          <a:xfrm>
            <a:off x="-21787869" y="15381260"/>
            <a:ext cx="1836717" cy="6873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3" name="Textfeld 462">
            <a:extLst>
              <a:ext uri="{FF2B5EF4-FFF2-40B4-BE49-F238E27FC236}">
                <a16:creationId xmlns:a16="http://schemas.microsoft.com/office/drawing/2014/main" id="{43D00C72-8CA8-A29F-4203-C8303BD9F6AE}"/>
              </a:ext>
            </a:extLst>
          </p:cNvPr>
          <p:cNvSpPr txBox="1"/>
          <p:nvPr/>
        </p:nvSpPr>
        <p:spPr>
          <a:xfrm rot="16200000">
            <a:off x="-23944872" y="18230658"/>
            <a:ext cx="6828632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Good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to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  <a:r>
              <a:rPr lang="de-DE" sz="7000" b="1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know</a:t>
            </a:r>
            <a:r>
              <a:rPr lang="de-DE" sz="7000" b="1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65" name="Textfeld 464">
            <a:extLst>
              <a:ext uri="{FF2B5EF4-FFF2-40B4-BE49-F238E27FC236}">
                <a16:creationId xmlns:a16="http://schemas.microsoft.com/office/drawing/2014/main" id="{8092C98C-2844-DC09-2A81-740E8FBED3E8}"/>
              </a:ext>
            </a:extLst>
          </p:cNvPr>
          <p:cNvSpPr txBox="1"/>
          <p:nvPr/>
        </p:nvSpPr>
        <p:spPr>
          <a:xfrm>
            <a:off x="-19626609" y="17626760"/>
            <a:ext cx="423864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p and 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66" name="Textfeld 465">
            <a:extLst>
              <a:ext uri="{FF2B5EF4-FFF2-40B4-BE49-F238E27FC236}">
                <a16:creationId xmlns:a16="http://schemas.microsoft.com/office/drawing/2014/main" id="{6B31B966-4AEB-F7A2-25FB-2FF2C1745E69}"/>
              </a:ext>
            </a:extLst>
          </p:cNvPr>
          <p:cNvSpPr txBox="1"/>
          <p:nvPr/>
        </p:nvSpPr>
        <p:spPr>
          <a:xfrm>
            <a:off x="-19620525" y="19009575"/>
            <a:ext cx="423864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a and b</a:t>
            </a:r>
            <a:b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</a:b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are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number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coins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p,q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∈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sp>
        <p:nvSpPr>
          <p:cNvPr id="467" name="Textfeld 466">
            <a:extLst>
              <a:ext uri="{FF2B5EF4-FFF2-40B4-BE49-F238E27FC236}">
                <a16:creationId xmlns:a16="http://schemas.microsoft.com/office/drawing/2014/main" id="{ECB1751E-F239-17C6-DF39-FE993689C8A3}"/>
              </a:ext>
            </a:extLst>
          </p:cNvPr>
          <p:cNvSpPr txBox="1"/>
          <p:nvPr/>
        </p:nvSpPr>
        <p:spPr>
          <a:xfrm>
            <a:off x="-19646861" y="20664687"/>
            <a:ext cx="527050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 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 linear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values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natural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n∈ℕ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</a:p>
        </p:txBody>
      </p:sp>
      <p:grpSp>
        <p:nvGrpSpPr>
          <p:cNvPr id="468" name="Gruppieren 467">
            <a:extLst>
              <a:ext uri="{FF2B5EF4-FFF2-40B4-BE49-F238E27FC236}">
                <a16:creationId xmlns:a16="http://schemas.microsoft.com/office/drawing/2014/main" id="{70743FED-47E3-0FB1-6F2C-B04C1D745A6B}"/>
              </a:ext>
            </a:extLst>
          </p:cNvPr>
          <p:cNvGrpSpPr/>
          <p:nvPr/>
        </p:nvGrpSpPr>
        <p:grpSpPr>
          <a:xfrm>
            <a:off x="-28340464" y="15419619"/>
            <a:ext cx="7329414" cy="6861218"/>
            <a:chOff x="-11391055" y="-1813"/>
            <a:chExt cx="7329414" cy="6901477"/>
          </a:xfrm>
        </p:grpSpPr>
        <p:sp>
          <p:nvSpPr>
            <p:cNvPr id="469" name="Freihandform 468">
              <a:extLst>
                <a:ext uri="{FF2B5EF4-FFF2-40B4-BE49-F238E27FC236}">
                  <a16:creationId xmlns:a16="http://schemas.microsoft.com/office/drawing/2014/main" id="{C629904A-F00C-28B0-30D4-D6A4C28E9708}"/>
                </a:ext>
              </a:extLst>
            </p:cNvPr>
            <p:cNvSpPr/>
            <p:nvPr/>
          </p:nvSpPr>
          <p:spPr>
            <a:xfrm>
              <a:off x="-11391055" y="2037"/>
              <a:ext cx="6434005" cy="6897627"/>
            </a:xfrm>
            <a:custGeom>
              <a:avLst/>
              <a:gdLst>
                <a:gd name="connsiteX0" fmla="*/ 6822 w 6434005"/>
                <a:gd name="connsiteY0" fmla="*/ 3268314 h 6897627"/>
                <a:gd name="connsiteX1" fmla="*/ 5650 w 6434005"/>
                <a:gd name="connsiteY1" fmla="*/ 3267634 h 6897627"/>
                <a:gd name="connsiteX2" fmla="*/ 6822 w 6434005"/>
                <a:gd name="connsiteY2" fmla="*/ 3266954 h 6897627"/>
                <a:gd name="connsiteX3" fmla="*/ 12194 w 6434005"/>
                <a:gd name="connsiteY3" fmla="*/ 4578433 h 6897627"/>
                <a:gd name="connsiteX4" fmla="*/ 0 w 6434005"/>
                <a:gd name="connsiteY4" fmla="*/ 4571361 h 6897627"/>
                <a:gd name="connsiteX5" fmla="*/ 0 w 6434005"/>
                <a:gd name="connsiteY5" fmla="*/ 4567232 h 6897627"/>
                <a:gd name="connsiteX6" fmla="*/ 12194 w 6434005"/>
                <a:gd name="connsiteY6" fmla="*/ 4560160 h 6897627"/>
                <a:gd name="connsiteX7" fmla="*/ 14880 w 6434005"/>
                <a:gd name="connsiteY7" fmla="*/ 4579991 h 6897627"/>
                <a:gd name="connsiteX8" fmla="*/ 12325 w 6434005"/>
                <a:gd name="connsiteY8" fmla="*/ 4578510 h 6897627"/>
                <a:gd name="connsiteX9" fmla="*/ 14880 w 6434005"/>
                <a:gd name="connsiteY9" fmla="*/ 4577028 h 6897627"/>
                <a:gd name="connsiteX10" fmla="*/ 6434005 w 6434005"/>
                <a:gd name="connsiteY10" fmla="*/ 6897627 h 6897627"/>
                <a:gd name="connsiteX11" fmla="*/ 489176 w 6434005"/>
                <a:gd name="connsiteY11" fmla="*/ 6897627 h 6897627"/>
                <a:gd name="connsiteX12" fmla="*/ 565770 w 6434005"/>
                <a:gd name="connsiteY12" fmla="*/ 6853203 h 6897627"/>
                <a:gd name="connsiteX13" fmla="*/ 2029 w 6434005"/>
                <a:gd name="connsiteY13" fmla="*/ 6526232 h 6897627"/>
                <a:gd name="connsiteX14" fmla="*/ 574534 w 6434005"/>
                <a:gd name="connsiteY14" fmla="*/ 6194180 h 6897627"/>
                <a:gd name="connsiteX15" fmla="*/ 9400 w 6434005"/>
                <a:gd name="connsiteY15" fmla="*/ 5866401 h 6897627"/>
                <a:gd name="connsiteX16" fmla="*/ 571848 w 6434005"/>
                <a:gd name="connsiteY16" fmla="*/ 5540182 h 6897627"/>
                <a:gd name="connsiteX17" fmla="*/ 28194 w 6434005"/>
                <a:gd name="connsiteY17" fmla="*/ 5224862 h 6897627"/>
                <a:gd name="connsiteX18" fmla="*/ 589822 w 6434005"/>
                <a:gd name="connsiteY18" fmla="*/ 4899118 h 6897627"/>
                <a:gd name="connsiteX19" fmla="*/ 24688 w 6434005"/>
                <a:gd name="connsiteY19" fmla="*/ 4571339 h 6897627"/>
                <a:gd name="connsiteX20" fmla="*/ 587136 w 6434005"/>
                <a:gd name="connsiteY20" fmla="*/ 4245120 h 6897627"/>
                <a:gd name="connsiteX21" fmla="*/ 27701 w 6434005"/>
                <a:gd name="connsiteY21" fmla="*/ 3920646 h 6897627"/>
                <a:gd name="connsiteX22" fmla="*/ 584450 w 6434005"/>
                <a:gd name="connsiteY22" fmla="*/ 3597732 h 6897627"/>
                <a:gd name="connsiteX23" fmla="*/ 19316 w 6434005"/>
                <a:gd name="connsiteY23" fmla="*/ 3269955 h 6897627"/>
                <a:gd name="connsiteX24" fmla="*/ 581764 w 6434005"/>
                <a:gd name="connsiteY24" fmla="*/ 2943735 h 6897627"/>
                <a:gd name="connsiteX25" fmla="*/ 572931 w 6434005"/>
                <a:gd name="connsiteY25" fmla="*/ 2938612 h 6897627"/>
                <a:gd name="connsiteX26" fmla="*/ 574346 w 6434005"/>
                <a:gd name="connsiteY26" fmla="*/ 2937791 h 6897627"/>
                <a:gd name="connsiteX27" fmla="*/ 23885 w 6434005"/>
                <a:gd name="connsiteY27" fmla="*/ 2618524 h 6897627"/>
                <a:gd name="connsiteX28" fmla="*/ 568457 w 6434005"/>
                <a:gd name="connsiteY28" fmla="*/ 2302672 h 6897627"/>
                <a:gd name="connsiteX29" fmla="*/ 3323 w 6434005"/>
                <a:gd name="connsiteY29" fmla="*/ 1974894 h 6897627"/>
                <a:gd name="connsiteX30" fmla="*/ 565771 w 6434005"/>
                <a:gd name="connsiteY30" fmla="*/ 1648675 h 6897627"/>
                <a:gd name="connsiteX31" fmla="*/ 8665 w 6434005"/>
                <a:gd name="connsiteY31" fmla="*/ 1325553 h 6897627"/>
                <a:gd name="connsiteX32" fmla="*/ 565772 w 6434005"/>
                <a:gd name="connsiteY32" fmla="*/ 1002430 h 6897627"/>
                <a:gd name="connsiteX33" fmla="*/ 638 w 6434005"/>
                <a:gd name="connsiteY33" fmla="*/ 674652 h 6897627"/>
                <a:gd name="connsiteX34" fmla="*/ 563086 w 6434005"/>
                <a:gd name="connsiteY34" fmla="*/ 348433 h 6897627"/>
                <a:gd name="connsiteX35" fmla="*/ 0 w 6434005"/>
                <a:gd name="connsiteY35" fmla="*/ 21842 h 6897627"/>
                <a:gd name="connsiteX36" fmla="*/ 0 w 6434005"/>
                <a:gd name="connsiteY36" fmla="*/ 0 h 6897627"/>
                <a:gd name="connsiteX37" fmla="*/ 6434005 w 6434005"/>
                <a:gd name="connsiteY37" fmla="*/ 0 h 68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34005" h="6897627">
                  <a:moveTo>
                    <a:pt x="6822" y="3268314"/>
                  </a:moveTo>
                  <a:lnTo>
                    <a:pt x="5650" y="3267634"/>
                  </a:lnTo>
                  <a:lnTo>
                    <a:pt x="6822" y="3266954"/>
                  </a:lnTo>
                  <a:close/>
                  <a:moveTo>
                    <a:pt x="12194" y="4578433"/>
                  </a:moveTo>
                  <a:lnTo>
                    <a:pt x="0" y="4571361"/>
                  </a:lnTo>
                  <a:lnTo>
                    <a:pt x="0" y="4567232"/>
                  </a:lnTo>
                  <a:lnTo>
                    <a:pt x="12194" y="4560160"/>
                  </a:lnTo>
                  <a:close/>
                  <a:moveTo>
                    <a:pt x="14880" y="4579991"/>
                  </a:moveTo>
                  <a:lnTo>
                    <a:pt x="12325" y="4578510"/>
                  </a:lnTo>
                  <a:lnTo>
                    <a:pt x="14880" y="4577028"/>
                  </a:lnTo>
                  <a:close/>
                  <a:moveTo>
                    <a:pt x="6434005" y="6897627"/>
                  </a:moveTo>
                  <a:lnTo>
                    <a:pt x="489176" y="6897627"/>
                  </a:lnTo>
                  <a:lnTo>
                    <a:pt x="565770" y="6853203"/>
                  </a:lnTo>
                  <a:lnTo>
                    <a:pt x="2029" y="6526232"/>
                  </a:lnTo>
                  <a:lnTo>
                    <a:pt x="574534" y="6194180"/>
                  </a:lnTo>
                  <a:lnTo>
                    <a:pt x="9400" y="5866401"/>
                  </a:lnTo>
                  <a:lnTo>
                    <a:pt x="571848" y="5540182"/>
                  </a:lnTo>
                  <a:lnTo>
                    <a:pt x="28194" y="5224862"/>
                  </a:lnTo>
                  <a:lnTo>
                    <a:pt x="589822" y="4899118"/>
                  </a:lnTo>
                  <a:lnTo>
                    <a:pt x="24688" y="4571339"/>
                  </a:lnTo>
                  <a:lnTo>
                    <a:pt x="587136" y="4245120"/>
                  </a:lnTo>
                  <a:lnTo>
                    <a:pt x="27701" y="3920646"/>
                  </a:lnTo>
                  <a:lnTo>
                    <a:pt x="584450" y="3597732"/>
                  </a:lnTo>
                  <a:lnTo>
                    <a:pt x="19316" y="3269955"/>
                  </a:lnTo>
                  <a:lnTo>
                    <a:pt x="581764" y="2943735"/>
                  </a:lnTo>
                  <a:lnTo>
                    <a:pt x="572931" y="2938612"/>
                  </a:lnTo>
                  <a:lnTo>
                    <a:pt x="574346" y="2937791"/>
                  </a:lnTo>
                  <a:lnTo>
                    <a:pt x="23885" y="2618524"/>
                  </a:lnTo>
                  <a:lnTo>
                    <a:pt x="568457" y="2302672"/>
                  </a:lnTo>
                  <a:lnTo>
                    <a:pt x="3323" y="1974894"/>
                  </a:lnTo>
                  <a:lnTo>
                    <a:pt x="565771" y="1648675"/>
                  </a:lnTo>
                  <a:lnTo>
                    <a:pt x="8665" y="1325553"/>
                  </a:lnTo>
                  <a:lnTo>
                    <a:pt x="565772" y="1002430"/>
                  </a:lnTo>
                  <a:lnTo>
                    <a:pt x="638" y="674652"/>
                  </a:lnTo>
                  <a:lnTo>
                    <a:pt x="563086" y="348433"/>
                  </a:lnTo>
                  <a:lnTo>
                    <a:pt x="0" y="21842"/>
                  </a:lnTo>
                  <a:lnTo>
                    <a:pt x="0" y="0"/>
                  </a:lnTo>
                  <a:lnTo>
                    <a:pt x="6434005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>
                <a:solidFill>
                  <a:srgbClr val="FFDE00"/>
                </a:solidFill>
              </a:endParaRPr>
            </a:p>
          </p:txBody>
        </p:sp>
        <p:sp>
          <p:nvSpPr>
            <p:cNvPr id="470" name="Eingebuchteter Richtungspfeil 469">
              <a:extLst>
                <a:ext uri="{FF2B5EF4-FFF2-40B4-BE49-F238E27FC236}">
                  <a16:creationId xmlns:a16="http://schemas.microsoft.com/office/drawing/2014/main" id="{AD7C4366-89FE-F3F6-4175-D094A862632D}"/>
                </a:ext>
              </a:extLst>
            </p:cNvPr>
            <p:cNvSpPr/>
            <p:nvPr/>
          </p:nvSpPr>
          <p:spPr>
            <a:xfrm rot="10800000">
              <a:off x="-5494070" y="-2"/>
              <a:ext cx="1432429" cy="6866889"/>
            </a:xfrm>
            <a:prstGeom prst="chevron">
              <a:avLst>
                <a:gd name="adj" fmla="val 47679"/>
              </a:avLst>
            </a:prstGeom>
            <a:solidFill>
              <a:srgbClr val="FDE80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71" name="Eingebuchteter Richtungspfeil 470">
              <a:extLst>
                <a:ext uri="{FF2B5EF4-FFF2-40B4-BE49-F238E27FC236}">
                  <a16:creationId xmlns:a16="http://schemas.microsoft.com/office/drawing/2014/main" id="{E3026628-3E39-869D-B8F6-03AAB146D219}"/>
                </a:ext>
              </a:extLst>
            </p:cNvPr>
            <p:cNvSpPr/>
            <p:nvPr/>
          </p:nvSpPr>
          <p:spPr>
            <a:xfrm rot="10800000">
              <a:off x="-5754202" y="-1813"/>
              <a:ext cx="1432429" cy="6883864"/>
            </a:xfrm>
            <a:prstGeom prst="chevron">
              <a:avLst>
                <a:gd name="adj" fmla="val 50000"/>
              </a:avLst>
            </a:prstGeom>
            <a:solidFill>
              <a:srgbClr val="40404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72" name="Textfeld 471">
              <a:extLst>
                <a:ext uri="{FF2B5EF4-FFF2-40B4-BE49-F238E27FC236}">
                  <a16:creationId xmlns:a16="http://schemas.microsoft.com/office/drawing/2014/main" id="{153D1978-7F4C-B0B5-FD49-2A4E2BECDB91}"/>
                </a:ext>
              </a:extLst>
            </p:cNvPr>
            <p:cNvSpPr txBox="1"/>
            <p:nvPr/>
          </p:nvSpPr>
          <p:spPr>
            <a:xfrm>
              <a:off x="-9769379" y="873025"/>
              <a:ext cx="3712182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1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venir Next Heavy" panose="020B0503020202020204" pitchFamily="34" charset="0"/>
                </a:rPr>
                <a:t>Goal </a:t>
              </a:r>
            </a:p>
          </p:txBody>
        </p:sp>
        <p:sp>
          <p:nvSpPr>
            <p:cNvPr id="473" name="Textfeld 472">
              <a:extLst>
                <a:ext uri="{FF2B5EF4-FFF2-40B4-BE49-F238E27FC236}">
                  <a16:creationId xmlns:a16="http://schemas.microsoft.com/office/drawing/2014/main" id="{562843A6-971C-D46E-443F-D485447C6C9F}"/>
                </a:ext>
              </a:extLst>
            </p:cNvPr>
            <p:cNvSpPr txBox="1"/>
            <p:nvPr/>
          </p:nvSpPr>
          <p:spPr>
            <a:xfrm>
              <a:off x="-10533357" y="2849255"/>
              <a:ext cx="526370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A linear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combination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natural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coefficients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a, b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 ∈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ℕ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₀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sp>
          <p:nvSpPr>
            <p:cNvPr id="474" name="Textfeld 473">
              <a:extLst>
                <a:ext uri="{FF2B5EF4-FFF2-40B4-BE49-F238E27FC236}">
                  <a16:creationId xmlns:a16="http://schemas.microsoft.com/office/drawing/2014/main" id="{239821EE-BACA-F3F4-BCEC-EE4BE5F1948B}"/>
                </a:ext>
              </a:extLst>
            </p:cNvPr>
            <p:cNvSpPr txBox="1"/>
            <p:nvPr/>
          </p:nvSpPr>
          <p:spPr>
            <a:xfrm>
              <a:off x="-10547399" y="3905491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possible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with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gcd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(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p,q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) = 1 </a:t>
              </a:r>
            </a:p>
          </p:txBody>
        </p:sp>
        <p:sp>
          <p:nvSpPr>
            <p:cNvPr id="475" name="Textfeld 474">
              <a:extLst>
                <a:ext uri="{FF2B5EF4-FFF2-40B4-BE49-F238E27FC236}">
                  <a16:creationId xmlns:a16="http://schemas.microsoft.com/office/drawing/2014/main" id="{6ED4F18E-8909-2A8D-478A-F3EABA78E7AB}"/>
                </a:ext>
              </a:extLst>
            </p:cNvPr>
            <p:cNvSpPr txBox="1"/>
            <p:nvPr/>
          </p:nvSpPr>
          <p:spPr>
            <a:xfrm>
              <a:off x="-10545443" y="4679847"/>
              <a:ext cx="526370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Only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for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all </a:t>
              </a:r>
              <a:r>
                <a:rPr lang="de-DE" sz="2000" b="1" dirty="0" err="1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n</a:t>
              </a:r>
              <a:r>
                <a:rPr lang="de-DE" sz="2000" b="1" dirty="0">
                  <a:solidFill>
                    <a:schemeClr val="bg1"/>
                  </a:solidFill>
                  <a:latin typeface="Avenir Next Ultra Light" panose="020B0203020202020204" pitchFamily="34" charset="77"/>
                  <a:cs typeface="ADLaM Display" panose="020F0502020204030204" pitchFamily="34" charset="0"/>
                </a:rPr>
                <a:t> </a:t>
              </a:r>
              <a:r>
                <a:rPr lang="de-DE" b="1" dirty="0">
                  <a:solidFill>
                    <a:schemeClr val="bg1"/>
                  </a:solidFill>
                  <a:latin typeface="Avenir Next Ultra Light" panose="020B0203020202020204" pitchFamily="34" charset="77"/>
                </a:rPr>
                <a:t>≥ (p-1)(q-1)</a:t>
              </a:r>
              <a:endPara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endParaRPr>
            </a:p>
          </p:txBody>
        </p:sp>
        <p:pic>
          <p:nvPicPr>
            <p:cNvPr id="476" name="Grafik 475" descr="Rennflagge Silhouette">
              <a:extLst>
                <a:ext uri="{FF2B5EF4-FFF2-40B4-BE49-F238E27FC236}">
                  <a16:creationId xmlns:a16="http://schemas.microsoft.com/office/drawing/2014/main" id="{621B76D1-35A6-11BC-C2D4-076898D3A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-8816632" y="5062814"/>
              <a:ext cx="1802167" cy="1802167"/>
            </a:xfrm>
            <a:prstGeom prst="rect">
              <a:avLst/>
            </a:prstGeom>
          </p:spPr>
        </p:pic>
      </p:grpSp>
      <p:sp>
        <p:nvSpPr>
          <p:cNvPr id="477" name="Freihandform 476">
            <a:extLst>
              <a:ext uri="{FF2B5EF4-FFF2-40B4-BE49-F238E27FC236}">
                <a16:creationId xmlns:a16="http://schemas.microsoft.com/office/drawing/2014/main" id="{068E9744-A914-B02F-E386-9B7804A07FDE}"/>
              </a:ext>
            </a:extLst>
          </p:cNvPr>
          <p:cNvSpPr/>
          <p:nvPr/>
        </p:nvSpPr>
        <p:spPr>
          <a:xfrm rot="10800000">
            <a:off x="-33785804" y="15406760"/>
            <a:ext cx="6434005" cy="6857391"/>
          </a:xfrm>
          <a:custGeom>
            <a:avLst/>
            <a:gdLst>
              <a:gd name="connsiteX0" fmla="*/ 6822 w 6434005"/>
              <a:gd name="connsiteY0" fmla="*/ 3268314 h 6897627"/>
              <a:gd name="connsiteX1" fmla="*/ 5650 w 6434005"/>
              <a:gd name="connsiteY1" fmla="*/ 3267634 h 6897627"/>
              <a:gd name="connsiteX2" fmla="*/ 6822 w 6434005"/>
              <a:gd name="connsiteY2" fmla="*/ 3266954 h 6897627"/>
              <a:gd name="connsiteX3" fmla="*/ 12194 w 6434005"/>
              <a:gd name="connsiteY3" fmla="*/ 4578433 h 6897627"/>
              <a:gd name="connsiteX4" fmla="*/ 0 w 6434005"/>
              <a:gd name="connsiteY4" fmla="*/ 4571361 h 6897627"/>
              <a:gd name="connsiteX5" fmla="*/ 0 w 6434005"/>
              <a:gd name="connsiteY5" fmla="*/ 4567232 h 6897627"/>
              <a:gd name="connsiteX6" fmla="*/ 12194 w 6434005"/>
              <a:gd name="connsiteY6" fmla="*/ 4560160 h 6897627"/>
              <a:gd name="connsiteX7" fmla="*/ 14880 w 6434005"/>
              <a:gd name="connsiteY7" fmla="*/ 4579991 h 6897627"/>
              <a:gd name="connsiteX8" fmla="*/ 12325 w 6434005"/>
              <a:gd name="connsiteY8" fmla="*/ 4578510 h 6897627"/>
              <a:gd name="connsiteX9" fmla="*/ 14880 w 6434005"/>
              <a:gd name="connsiteY9" fmla="*/ 4577028 h 6897627"/>
              <a:gd name="connsiteX10" fmla="*/ 6434005 w 6434005"/>
              <a:gd name="connsiteY10" fmla="*/ 6897627 h 6897627"/>
              <a:gd name="connsiteX11" fmla="*/ 489176 w 6434005"/>
              <a:gd name="connsiteY11" fmla="*/ 6897627 h 6897627"/>
              <a:gd name="connsiteX12" fmla="*/ 565770 w 6434005"/>
              <a:gd name="connsiteY12" fmla="*/ 6853203 h 6897627"/>
              <a:gd name="connsiteX13" fmla="*/ 2029 w 6434005"/>
              <a:gd name="connsiteY13" fmla="*/ 6526232 h 6897627"/>
              <a:gd name="connsiteX14" fmla="*/ 574534 w 6434005"/>
              <a:gd name="connsiteY14" fmla="*/ 6194180 h 6897627"/>
              <a:gd name="connsiteX15" fmla="*/ 9400 w 6434005"/>
              <a:gd name="connsiteY15" fmla="*/ 5866401 h 6897627"/>
              <a:gd name="connsiteX16" fmla="*/ 571848 w 6434005"/>
              <a:gd name="connsiteY16" fmla="*/ 5540182 h 6897627"/>
              <a:gd name="connsiteX17" fmla="*/ 28194 w 6434005"/>
              <a:gd name="connsiteY17" fmla="*/ 5224862 h 6897627"/>
              <a:gd name="connsiteX18" fmla="*/ 589822 w 6434005"/>
              <a:gd name="connsiteY18" fmla="*/ 4899118 h 6897627"/>
              <a:gd name="connsiteX19" fmla="*/ 24688 w 6434005"/>
              <a:gd name="connsiteY19" fmla="*/ 4571339 h 6897627"/>
              <a:gd name="connsiteX20" fmla="*/ 587136 w 6434005"/>
              <a:gd name="connsiteY20" fmla="*/ 4245120 h 6897627"/>
              <a:gd name="connsiteX21" fmla="*/ 27701 w 6434005"/>
              <a:gd name="connsiteY21" fmla="*/ 3920646 h 6897627"/>
              <a:gd name="connsiteX22" fmla="*/ 584450 w 6434005"/>
              <a:gd name="connsiteY22" fmla="*/ 3597732 h 6897627"/>
              <a:gd name="connsiteX23" fmla="*/ 19316 w 6434005"/>
              <a:gd name="connsiteY23" fmla="*/ 3269955 h 6897627"/>
              <a:gd name="connsiteX24" fmla="*/ 581764 w 6434005"/>
              <a:gd name="connsiteY24" fmla="*/ 2943735 h 6897627"/>
              <a:gd name="connsiteX25" fmla="*/ 572931 w 6434005"/>
              <a:gd name="connsiteY25" fmla="*/ 2938612 h 6897627"/>
              <a:gd name="connsiteX26" fmla="*/ 574346 w 6434005"/>
              <a:gd name="connsiteY26" fmla="*/ 2937791 h 6897627"/>
              <a:gd name="connsiteX27" fmla="*/ 23885 w 6434005"/>
              <a:gd name="connsiteY27" fmla="*/ 2618524 h 6897627"/>
              <a:gd name="connsiteX28" fmla="*/ 568457 w 6434005"/>
              <a:gd name="connsiteY28" fmla="*/ 2302672 h 6897627"/>
              <a:gd name="connsiteX29" fmla="*/ 3323 w 6434005"/>
              <a:gd name="connsiteY29" fmla="*/ 1974894 h 6897627"/>
              <a:gd name="connsiteX30" fmla="*/ 565771 w 6434005"/>
              <a:gd name="connsiteY30" fmla="*/ 1648675 h 6897627"/>
              <a:gd name="connsiteX31" fmla="*/ 8665 w 6434005"/>
              <a:gd name="connsiteY31" fmla="*/ 1325553 h 6897627"/>
              <a:gd name="connsiteX32" fmla="*/ 565772 w 6434005"/>
              <a:gd name="connsiteY32" fmla="*/ 1002430 h 6897627"/>
              <a:gd name="connsiteX33" fmla="*/ 638 w 6434005"/>
              <a:gd name="connsiteY33" fmla="*/ 674652 h 6897627"/>
              <a:gd name="connsiteX34" fmla="*/ 563086 w 6434005"/>
              <a:gd name="connsiteY34" fmla="*/ 348433 h 6897627"/>
              <a:gd name="connsiteX35" fmla="*/ 0 w 6434005"/>
              <a:gd name="connsiteY35" fmla="*/ 21842 h 6897627"/>
              <a:gd name="connsiteX36" fmla="*/ 0 w 6434005"/>
              <a:gd name="connsiteY36" fmla="*/ 0 h 6897627"/>
              <a:gd name="connsiteX37" fmla="*/ 6434005 w 6434005"/>
              <a:gd name="connsiteY37" fmla="*/ 0 h 68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34005" h="6897627">
                <a:moveTo>
                  <a:pt x="6822" y="3268314"/>
                </a:moveTo>
                <a:lnTo>
                  <a:pt x="5650" y="3267634"/>
                </a:lnTo>
                <a:lnTo>
                  <a:pt x="6822" y="3266954"/>
                </a:lnTo>
                <a:close/>
                <a:moveTo>
                  <a:pt x="12194" y="4578433"/>
                </a:moveTo>
                <a:lnTo>
                  <a:pt x="0" y="4571361"/>
                </a:lnTo>
                <a:lnTo>
                  <a:pt x="0" y="4567232"/>
                </a:lnTo>
                <a:lnTo>
                  <a:pt x="12194" y="4560160"/>
                </a:lnTo>
                <a:close/>
                <a:moveTo>
                  <a:pt x="14880" y="4579991"/>
                </a:moveTo>
                <a:lnTo>
                  <a:pt x="12325" y="4578510"/>
                </a:lnTo>
                <a:lnTo>
                  <a:pt x="14880" y="4577028"/>
                </a:lnTo>
                <a:close/>
                <a:moveTo>
                  <a:pt x="6434005" y="6897627"/>
                </a:moveTo>
                <a:lnTo>
                  <a:pt x="489176" y="6897627"/>
                </a:lnTo>
                <a:lnTo>
                  <a:pt x="565770" y="6853203"/>
                </a:lnTo>
                <a:lnTo>
                  <a:pt x="2029" y="6526232"/>
                </a:lnTo>
                <a:lnTo>
                  <a:pt x="574534" y="6194180"/>
                </a:lnTo>
                <a:lnTo>
                  <a:pt x="9400" y="5866401"/>
                </a:lnTo>
                <a:lnTo>
                  <a:pt x="571848" y="5540182"/>
                </a:lnTo>
                <a:lnTo>
                  <a:pt x="28194" y="5224862"/>
                </a:lnTo>
                <a:lnTo>
                  <a:pt x="589822" y="4899118"/>
                </a:lnTo>
                <a:lnTo>
                  <a:pt x="24688" y="4571339"/>
                </a:lnTo>
                <a:lnTo>
                  <a:pt x="587136" y="4245120"/>
                </a:lnTo>
                <a:lnTo>
                  <a:pt x="27701" y="3920646"/>
                </a:lnTo>
                <a:lnTo>
                  <a:pt x="584450" y="3597732"/>
                </a:lnTo>
                <a:lnTo>
                  <a:pt x="19316" y="3269955"/>
                </a:lnTo>
                <a:lnTo>
                  <a:pt x="581764" y="2943735"/>
                </a:lnTo>
                <a:lnTo>
                  <a:pt x="572931" y="2938612"/>
                </a:lnTo>
                <a:lnTo>
                  <a:pt x="574346" y="2937791"/>
                </a:lnTo>
                <a:lnTo>
                  <a:pt x="23885" y="2618524"/>
                </a:lnTo>
                <a:lnTo>
                  <a:pt x="568457" y="2302672"/>
                </a:lnTo>
                <a:lnTo>
                  <a:pt x="3323" y="1974894"/>
                </a:lnTo>
                <a:lnTo>
                  <a:pt x="565771" y="1648675"/>
                </a:lnTo>
                <a:lnTo>
                  <a:pt x="8665" y="1325553"/>
                </a:lnTo>
                <a:lnTo>
                  <a:pt x="565772" y="1002430"/>
                </a:lnTo>
                <a:lnTo>
                  <a:pt x="638" y="674652"/>
                </a:lnTo>
                <a:lnTo>
                  <a:pt x="563086" y="348433"/>
                </a:lnTo>
                <a:lnTo>
                  <a:pt x="0" y="21842"/>
                </a:lnTo>
                <a:lnTo>
                  <a:pt x="0" y="0"/>
                </a:lnTo>
                <a:lnTo>
                  <a:pt x="6434005" y="0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FFDE00"/>
              </a:solidFill>
            </a:endParaRPr>
          </a:p>
        </p:txBody>
      </p:sp>
      <p:cxnSp>
        <p:nvCxnSpPr>
          <p:cNvPr id="479" name="Gerade Verbindung 478">
            <a:extLst>
              <a:ext uri="{FF2B5EF4-FFF2-40B4-BE49-F238E27FC236}">
                <a16:creationId xmlns:a16="http://schemas.microsoft.com/office/drawing/2014/main" id="{CB05D026-69DE-E631-04DE-0863F289BFC8}"/>
              </a:ext>
            </a:extLst>
          </p:cNvPr>
          <p:cNvCxnSpPr>
            <a:cxnSpLocks/>
          </p:cNvCxnSpPr>
          <p:nvPr/>
        </p:nvCxnSpPr>
        <p:spPr>
          <a:xfrm>
            <a:off x="34046927" y="451336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0" name="Freihandform 479">
            <a:extLst>
              <a:ext uri="{FF2B5EF4-FFF2-40B4-BE49-F238E27FC236}">
                <a16:creationId xmlns:a16="http://schemas.microsoft.com/office/drawing/2014/main" id="{13B3CD97-89D5-DAF2-DB0F-B5F470C712FA}"/>
              </a:ext>
            </a:extLst>
          </p:cNvPr>
          <p:cNvSpPr/>
          <p:nvPr/>
        </p:nvSpPr>
        <p:spPr>
          <a:xfrm>
            <a:off x="20437920" y="-62042"/>
            <a:ext cx="6630540" cy="6951986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1" name="Freihandform 480">
            <a:extLst>
              <a:ext uri="{FF2B5EF4-FFF2-40B4-BE49-F238E27FC236}">
                <a16:creationId xmlns:a16="http://schemas.microsoft.com/office/drawing/2014/main" id="{56AC6B0B-5766-8CC7-05B5-A2942B61A7CB}"/>
              </a:ext>
            </a:extLst>
          </p:cNvPr>
          <p:cNvSpPr/>
          <p:nvPr/>
        </p:nvSpPr>
        <p:spPr>
          <a:xfrm rot="16200000">
            <a:off x="26669340" y="-147595"/>
            <a:ext cx="6999522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2" name="Textfeld 481">
            <a:extLst>
              <a:ext uri="{FF2B5EF4-FFF2-40B4-BE49-F238E27FC236}">
                <a16:creationId xmlns:a16="http://schemas.microsoft.com/office/drawing/2014/main" id="{D282BDBA-AE83-F70B-353E-4183B6705994}"/>
              </a:ext>
            </a:extLst>
          </p:cNvPr>
          <p:cNvSpPr txBox="1"/>
          <p:nvPr/>
        </p:nvSpPr>
        <p:spPr>
          <a:xfrm>
            <a:off x="27145961" y="690349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83" name="Textfeld 482">
            <a:extLst>
              <a:ext uri="{FF2B5EF4-FFF2-40B4-BE49-F238E27FC236}">
                <a16:creationId xmlns:a16="http://schemas.microsoft.com/office/drawing/2014/main" id="{675FE66A-BCAD-BB9E-4C4B-37A9E214A7E2}"/>
              </a:ext>
            </a:extLst>
          </p:cNvPr>
          <p:cNvSpPr txBox="1"/>
          <p:nvPr/>
        </p:nvSpPr>
        <p:spPr>
          <a:xfrm>
            <a:off x="28345419" y="1730551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84" name="Textfeld 483">
            <a:extLst>
              <a:ext uri="{FF2B5EF4-FFF2-40B4-BE49-F238E27FC236}">
                <a16:creationId xmlns:a16="http://schemas.microsoft.com/office/drawing/2014/main" id="{E286DBD7-0708-584F-D1FE-847EA64D7097}"/>
              </a:ext>
            </a:extLst>
          </p:cNvPr>
          <p:cNvSpPr txBox="1"/>
          <p:nvPr/>
        </p:nvSpPr>
        <p:spPr>
          <a:xfrm>
            <a:off x="27798187" y="2791307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1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dirty="0"/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⋅p + </a:t>
            </a:r>
            <a:r>
              <a:rPr lang="de-DE" sz="2000" b="1" dirty="0">
                <a:latin typeface="Avenir Next Ultra Light" panose="020B0203020202020204" pitchFamily="34" charset="77"/>
              </a:rPr>
              <a:t>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</a:t>
            </a:r>
            <a:r>
              <a:rPr lang="de-DE" sz="2000" b="1" dirty="0" err="1">
                <a:solidFill>
                  <a:srgbClr val="181818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5" name="Textfeld 484">
            <a:extLst>
              <a:ext uri="{FF2B5EF4-FFF2-40B4-BE49-F238E27FC236}">
                <a16:creationId xmlns:a16="http://schemas.microsoft.com/office/drawing/2014/main" id="{E4E68E14-B5FC-0844-5003-70DDB716C006}"/>
              </a:ext>
            </a:extLst>
          </p:cNvPr>
          <p:cNvSpPr txBox="1"/>
          <p:nvPr/>
        </p:nvSpPr>
        <p:spPr>
          <a:xfrm>
            <a:off x="27766649" y="4193944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But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for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a₀, 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6" name="Textfeld 485">
            <a:extLst>
              <a:ext uri="{FF2B5EF4-FFF2-40B4-BE49-F238E27FC236}">
                <a16:creationId xmlns:a16="http://schemas.microsoft.com/office/drawing/2014/main" id="{27A297D4-321D-F056-6082-E12A61CE7E3D}"/>
              </a:ext>
            </a:extLst>
          </p:cNvPr>
          <p:cNvSpPr txBox="1"/>
          <p:nvPr/>
        </p:nvSpPr>
        <p:spPr>
          <a:xfrm>
            <a:off x="27756968" y="5033339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We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multiply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this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linear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combination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get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any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7" name="Textfeld 486">
            <a:extLst>
              <a:ext uri="{FF2B5EF4-FFF2-40B4-BE49-F238E27FC236}">
                <a16:creationId xmlns:a16="http://schemas.microsoft.com/office/drawing/2014/main" id="{521B1EF5-FF14-603E-A928-7EB51B2838E7}"/>
              </a:ext>
            </a:extLst>
          </p:cNvPr>
          <p:cNvSpPr txBox="1"/>
          <p:nvPr/>
        </p:nvSpPr>
        <p:spPr>
          <a:xfrm>
            <a:off x="20143831" y="690348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488" name="Textfeld 487">
            <a:extLst>
              <a:ext uri="{FF2B5EF4-FFF2-40B4-BE49-F238E27FC236}">
                <a16:creationId xmlns:a16="http://schemas.microsoft.com/office/drawing/2014/main" id="{C73DCB66-BC6C-3078-FB1B-CFF13A92FD8B}"/>
              </a:ext>
            </a:extLst>
          </p:cNvPr>
          <p:cNvSpPr txBox="1"/>
          <p:nvPr/>
        </p:nvSpPr>
        <p:spPr>
          <a:xfrm>
            <a:off x="20731394" y="1730551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89" name="Textfeld 488">
            <a:extLst>
              <a:ext uri="{FF2B5EF4-FFF2-40B4-BE49-F238E27FC236}">
                <a16:creationId xmlns:a16="http://schemas.microsoft.com/office/drawing/2014/main" id="{9F900FBF-BD84-9617-AFC1-FA2950D725AE}"/>
              </a:ext>
            </a:extLst>
          </p:cNvPr>
          <p:cNvSpPr txBox="1"/>
          <p:nvPr/>
        </p:nvSpPr>
        <p:spPr>
          <a:xfrm>
            <a:off x="20928826" y="2791307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have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90" name="Textfeld 489">
            <a:extLst>
              <a:ext uri="{FF2B5EF4-FFF2-40B4-BE49-F238E27FC236}">
                <a16:creationId xmlns:a16="http://schemas.microsoft.com/office/drawing/2014/main" id="{A4D7E3C0-FC70-07CB-D23A-B4287ADAA9AF}"/>
              </a:ext>
            </a:extLst>
          </p:cNvPr>
          <p:cNvSpPr txBox="1"/>
          <p:nvPr/>
        </p:nvSpPr>
        <p:spPr>
          <a:xfrm>
            <a:off x="20897288" y="3606915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Some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combined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from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at least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negative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1" name="Textfeld 490">
            <a:extLst>
              <a:ext uri="{FF2B5EF4-FFF2-40B4-BE49-F238E27FC236}">
                <a16:creationId xmlns:a16="http://schemas.microsoft.com/office/drawing/2014/main" id="{B3A6B37B-0E99-D80A-028F-B0734FE46229}"/>
              </a:ext>
            </a:extLst>
          </p:cNvPr>
          <p:cNvSpPr txBox="1"/>
          <p:nvPr/>
        </p:nvSpPr>
        <p:spPr>
          <a:xfrm>
            <a:off x="20887607" y="4803905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All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≥</a:t>
            </a:r>
            <a:r>
              <a:rPr lang="de-DE" sz="2000" dirty="0">
                <a:solidFill>
                  <a:schemeClr val="bg1"/>
                </a:solidFill>
              </a:rPr>
              <a:t> (p-1)(q-1) </a:t>
            </a:r>
            <a:r>
              <a:rPr lang="de-DE" sz="2000" dirty="0" err="1">
                <a:solidFill>
                  <a:schemeClr val="bg1"/>
                </a:solidFill>
              </a:rPr>
              <a:t>can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combined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natural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number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coefficients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2" name="Freihandform 491">
            <a:extLst>
              <a:ext uri="{FF2B5EF4-FFF2-40B4-BE49-F238E27FC236}">
                <a16:creationId xmlns:a16="http://schemas.microsoft.com/office/drawing/2014/main" id="{C2224C19-01AB-6C03-B26D-6ACE8F779CF1}"/>
              </a:ext>
            </a:extLst>
          </p:cNvPr>
          <p:cNvSpPr/>
          <p:nvPr/>
        </p:nvSpPr>
        <p:spPr>
          <a:xfrm rot="5400000">
            <a:off x="16184411" y="2089390"/>
            <a:ext cx="6886913" cy="2601915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93" name="Textfeld 492">
            <a:extLst>
              <a:ext uri="{FF2B5EF4-FFF2-40B4-BE49-F238E27FC236}">
                <a16:creationId xmlns:a16="http://schemas.microsoft.com/office/drawing/2014/main" id="{10C16648-BE8C-9FCA-718C-B9D99A85D185}"/>
              </a:ext>
            </a:extLst>
          </p:cNvPr>
          <p:cNvSpPr txBox="1"/>
          <p:nvPr/>
        </p:nvSpPr>
        <p:spPr>
          <a:xfrm rot="16200000">
            <a:off x="17411404" y="2606706"/>
            <a:ext cx="45268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sp>
        <p:nvSpPr>
          <p:cNvPr id="519" name="Rechteck 518">
            <a:extLst>
              <a:ext uri="{FF2B5EF4-FFF2-40B4-BE49-F238E27FC236}">
                <a16:creationId xmlns:a16="http://schemas.microsoft.com/office/drawing/2014/main" id="{1890E4A7-F07E-AEF4-84D4-EBC62CAC99B2}"/>
              </a:ext>
            </a:extLst>
          </p:cNvPr>
          <p:cNvSpPr/>
          <p:nvPr/>
        </p:nvSpPr>
        <p:spPr>
          <a:xfrm>
            <a:off x="-6398202" y="23382864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0" name="Rechteck 519">
            <a:extLst>
              <a:ext uri="{FF2B5EF4-FFF2-40B4-BE49-F238E27FC236}">
                <a16:creationId xmlns:a16="http://schemas.microsoft.com/office/drawing/2014/main" id="{40941625-0D0C-413D-35BB-18FA0C869DCB}"/>
              </a:ext>
            </a:extLst>
          </p:cNvPr>
          <p:cNvSpPr/>
          <p:nvPr/>
        </p:nvSpPr>
        <p:spPr>
          <a:xfrm>
            <a:off x="-1424899" y="23362744"/>
            <a:ext cx="3444835" cy="6873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1" name="Textfeld 520">
            <a:extLst>
              <a:ext uri="{FF2B5EF4-FFF2-40B4-BE49-F238E27FC236}">
                <a16:creationId xmlns:a16="http://schemas.microsoft.com/office/drawing/2014/main" id="{6A97A7BE-C373-8071-E181-03608D142A80}"/>
              </a:ext>
            </a:extLst>
          </p:cNvPr>
          <p:cNvSpPr txBox="1"/>
          <p:nvPr/>
        </p:nvSpPr>
        <p:spPr>
          <a:xfrm rot="16200000">
            <a:off x="-1928223" y="26181817"/>
            <a:ext cx="6728900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ONE</a:t>
            </a:r>
          </a:p>
        </p:txBody>
      </p:sp>
      <p:pic>
        <p:nvPicPr>
          <p:cNvPr id="522" name="Grafik 521" descr="Münzen Silhouette">
            <a:extLst>
              <a:ext uri="{FF2B5EF4-FFF2-40B4-BE49-F238E27FC236}">
                <a16:creationId xmlns:a16="http://schemas.microsoft.com/office/drawing/2014/main" id="{E907D53E-AAA1-27C0-93E4-A04B089223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-2703955" y="27325569"/>
            <a:ext cx="2534815" cy="2520028"/>
          </a:xfrm>
          <a:prstGeom prst="rect">
            <a:avLst/>
          </a:prstGeom>
        </p:spPr>
      </p:pic>
      <p:sp>
        <p:nvSpPr>
          <p:cNvPr id="523" name="Eingebuchteter Richtungspfeil 522">
            <a:extLst>
              <a:ext uri="{FF2B5EF4-FFF2-40B4-BE49-F238E27FC236}">
                <a16:creationId xmlns:a16="http://schemas.microsoft.com/office/drawing/2014/main" id="{965BCE30-CF29-71A9-B031-93B2BE5FFE5E}"/>
              </a:ext>
            </a:extLst>
          </p:cNvPr>
          <p:cNvSpPr/>
          <p:nvPr/>
        </p:nvSpPr>
        <p:spPr>
          <a:xfrm rot="10800000">
            <a:off x="-10926975" y="23363066"/>
            <a:ext cx="1432429" cy="6928104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24" name="Textfeld 523">
            <a:extLst>
              <a:ext uri="{FF2B5EF4-FFF2-40B4-BE49-F238E27FC236}">
                <a16:creationId xmlns:a16="http://schemas.microsoft.com/office/drawing/2014/main" id="{5A68DE98-F922-39D9-7209-7C78515BBD85}"/>
              </a:ext>
            </a:extLst>
          </p:cNvPr>
          <p:cNvSpPr txBox="1"/>
          <p:nvPr/>
        </p:nvSpPr>
        <p:spPr>
          <a:xfrm>
            <a:off x="-2610031" y="24235231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525" name="Textfeld 524">
            <a:extLst>
              <a:ext uri="{FF2B5EF4-FFF2-40B4-BE49-F238E27FC236}">
                <a16:creationId xmlns:a16="http://schemas.microsoft.com/office/drawing/2014/main" id="{B476A4DB-5FE8-6665-86E9-CF2F242D43C5}"/>
              </a:ext>
            </a:extLst>
          </p:cNvPr>
          <p:cNvSpPr txBox="1"/>
          <p:nvPr/>
        </p:nvSpPr>
        <p:spPr>
          <a:xfrm>
            <a:off x="-3108541" y="26189460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526" name="Textfeld 525">
            <a:extLst>
              <a:ext uri="{FF2B5EF4-FFF2-40B4-BE49-F238E27FC236}">
                <a16:creationId xmlns:a16="http://schemas.microsoft.com/office/drawing/2014/main" id="{E040ECFD-913A-0BD3-19DD-B545AF914C4D}"/>
              </a:ext>
            </a:extLst>
          </p:cNvPr>
          <p:cNvSpPr txBox="1"/>
          <p:nvPr/>
        </p:nvSpPr>
        <p:spPr>
          <a:xfrm>
            <a:off x="-3037943" y="25233257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grpSp>
        <p:nvGrpSpPr>
          <p:cNvPr id="527" name="Gruppieren 526">
            <a:extLst>
              <a:ext uri="{FF2B5EF4-FFF2-40B4-BE49-F238E27FC236}">
                <a16:creationId xmlns:a16="http://schemas.microsoft.com/office/drawing/2014/main" id="{A80B35D9-E0CD-F434-35FD-DFA0914E1C7A}"/>
              </a:ext>
            </a:extLst>
          </p:cNvPr>
          <p:cNvGrpSpPr/>
          <p:nvPr/>
        </p:nvGrpSpPr>
        <p:grpSpPr>
          <a:xfrm>
            <a:off x="-10162662" y="12478438"/>
            <a:ext cx="10721466" cy="6873018"/>
            <a:chOff x="31455464" y="-19645"/>
            <a:chExt cx="10721466" cy="6913346"/>
          </a:xfrm>
        </p:grpSpPr>
        <p:sp>
          <p:nvSpPr>
            <p:cNvPr id="528" name="Freihandform 527">
              <a:extLst>
                <a:ext uri="{FF2B5EF4-FFF2-40B4-BE49-F238E27FC236}">
                  <a16:creationId xmlns:a16="http://schemas.microsoft.com/office/drawing/2014/main" id="{68AFBEDC-5CD4-061B-68EA-76A4872FA8E8}"/>
                </a:ext>
              </a:extLst>
            </p:cNvPr>
            <p:cNvSpPr/>
            <p:nvPr/>
          </p:nvSpPr>
          <p:spPr>
            <a:xfrm>
              <a:off x="37900125" y="-15573"/>
              <a:ext cx="4276805" cy="6897628"/>
            </a:xfrm>
            <a:custGeom>
              <a:avLst/>
              <a:gdLst>
                <a:gd name="connsiteX0" fmla="*/ 3916040 w 4276805"/>
                <a:gd name="connsiteY0" fmla="*/ 745706 h 6897628"/>
                <a:gd name="connsiteX1" fmla="*/ 3827581 w 4276805"/>
                <a:gd name="connsiteY1" fmla="*/ 802094 h 6897628"/>
                <a:gd name="connsiteX2" fmla="*/ 3867053 w 4276805"/>
                <a:gd name="connsiteY2" fmla="*/ 863416 h 6897628"/>
                <a:gd name="connsiteX3" fmla="*/ 3908991 w 4276805"/>
                <a:gd name="connsiteY3" fmla="*/ 834517 h 6897628"/>
                <a:gd name="connsiteX4" fmla="*/ 3908991 w 4276805"/>
                <a:gd name="connsiteY4" fmla="*/ 995223 h 6897628"/>
                <a:gd name="connsiteX5" fmla="*/ 3993573 w 4276805"/>
                <a:gd name="connsiteY5" fmla="*/ 995223 h 6897628"/>
                <a:gd name="connsiteX6" fmla="*/ 3993573 w 4276805"/>
                <a:gd name="connsiteY6" fmla="*/ 745706 h 6897628"/>
                <a:gd name="connsiteX7" fmla="*/ 0 w 4276805"/>
                <a:gd name="connsiteY7" fmla="*/ 0 h 6897628"/>
                <a:gd name="connsiteX8" fmla="*/ 3756699 w 4276805"/>
                <a:gd name="connsiteY8" fmla="*/ 0 h 6897628"/>
                <a:gd name="connsiteX9" fmla="*/ 3756699 w 4276805"/>
                <a:gd name="connsiteY9" fmla="*/ 397058 h 6897628"/>
                <a:gd name="connsiteX10" fmla="*/ 4110225 w 4276805"/>
                <a:gd name="connsiteY10" fmla="*/ 397058 h 6897628"/>
                <a:gd name="connsiteX11" fmla="*/ 4276805 w 4276805"/>
                <a:gd name="connsiteY11" fmla="*/ 563638 h 6897628"/>
                <a:gd name="connsiteX12" fmla="*/ 4276805 w 4276805"/>
                <a:gd name="connsiteY12" fmla="*/ 1229938 h 6897628"/>
                <a:gd name="connsiteX13" fmla="*/ 4110225 w 4276805"/>
                <a:gd name="connsiteY13" fmla="*/ 1396518 h 6897628"/>
                <a:gd name="connsiteX14" fmla="*/ 3756699 w 4276805"/>
                <a:gd name="connsiteY14" fmla="*/ 1396518 h 6897628"/>
                <a:gd name="connsiteX15" fmla="*/ 3756699 w 4276805"/>
                <a:gd name="connsiteY15" fmla="*/ 6897628 h 6897628"/>
                <a:gd name="connsiteX16" fmla="*/ 0 w 4276805"/>
                <a:gd name="connsiteY16" fmla="*/ 6897628 h 689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76805" h="6897628">
                  <a:moveTo>
                    <a:pt x="3916040" y="745706"/>
                  </a:moveTo>
                  <a:lnTo>
                    <a:pt x="3827581" y="802094"/>
                  </a:lnTo>
                  <a:lnTo>
                    <a:pt x="3867053" y="863416"/>
                  </a:lnTo>
                  <a:lnTo>
                    <a:pt x="3908991" y="834517"/>
                  </a:lnTo>
                  <a:lnTo>
                    <a:pt x="3908991" y="995223"/>
                  </a:lnTo>
                  <a:lnTo>
                    <a:pt x="3993573" y="995223"/>
                  </a:lnTo>
                  <a:lnTo>
                    <a:pt x="3993573" y="745706"/>
                  </a:lnTo>
                  <a:close/>
                  <a:moveTo>
                    <a:pt x="0" y="0"/>
                  </a:moveTo>
                  <a:lnTo>
                    <a:pt x="3756699" y="0"/>
                  </a:lnTo>
                  <a:lnTo>
                    <a:pt x="3756699" y="397058"/>
                  </a:lnTo>
                  <a:lnTo>
                    <a:pt x="4110225" y="397058"/>
                  </a:lnTo>
                  <a:cubicBezTo>
                    <a:pt x="4202225" y="397058"/>
                    <a:pt x="4276805" y="471638"/>
                    <a:pt x="4276805" y="563638"/>
                  </a:cubicBezTo>
                  <a:lnTo>
                    <a:pt x="4276805" y="1229938"/>
                  </a:lnTo>
                  <a:cubicBezTo>
                    <a:pt x="4276805" y="1321938"/>
                    <a:pt x="4202225" y="1396518"/>
                    <a:pt x="4110225" y="1396518"/>
                  </a:cubicBezTo>
                  <a:lnTo>
                    <a:pt x="3756699" y="1396518"/>
                  </a:lnTo>
                  <a:lnTo>
                    <a:pt x="3756699" y="6897628"/>
                  </a:lnTo>
                  <a:lnTo>
                    <a:pt x="0" y="6897628"/>
                  </a:lnTo>
                  <a:close/>
                </a:path>
              </a:pathLst>
            </a:custGeom>
            <a:solidFill>
              <a:srgbClr val="FEE5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529" name="Rechteck 528">
              <a:extLst>
                <a:ext uri="{FF2B5EF4-FFF2-40B4-BE49-F238E27FC236}">
                  <a16:creationId xmlns:a16="http://schemas.microsoft.com/office/drawing/2014/main" id="{7DB9A5DF-D871-B64D-912E-D68896F509B1}"/>
                </a:ext>
              </a:extLst>
            </p:cNvPr>
            <p:cNvSpPr/>
            <p:nvPr/>
          </p:nvSpPr>
          <p:spPr>
            <a:xfrm>
              <a:off x="31455464" y="-7713"/>
              <a:ext cx="6434005" cy="6897628"/>
            </a:xfrm>
            <a:prstGeom prst="rect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30" name="Freihandform 529">
              <a:extLst>
                <a:ext uri="{FF2B5EF4-FFF2-40B4-BE49-F238E27FC236}">
                  <a16:creationId xmlns:a16="http://schemas.microsoft.com/office/drawing/2014/main" id="{A490C8FE-53F0-9621-C593-A66139194C43}"/>
                </a:ext>
              </a:extLst>
            </p:cNvPr>
            <p:cNvSpPr/>
            <p:nvPr/>
          </p:nvSpPr>
          <p:spPr>
            <a:xfrm rot="16200000">
              <a:off x="34114682" y="3124638"/>
              <a:ext cx="6913346" cy="624779"/>
            </a:xfrm>
            <a:custGeom>
              <a:avLst/>
              <a:gdLst>
                <a:gd name="connsiteX0" fmla="*/ 6913346 w 6913346"/>
                <a:gd name="connsiteY0" fmla="*/ 422316 h 624779"/>
                <a:gd name="connsiteX1" fmla="*/ 6913346 w 6913346"/>
                <a:gd name="connsiteY1" fmla="*/ 624779 h 624779"/>
                <a:gd name="connsiteX2" fmla="*/ 0 w 6913346"/>
                <a:gd name="connsiteY2" fmla="*/ 624779 h 624779"/>
                <a:gd name="connsiteX3" fmla="*/ 0 w 6913346"/>
                <a:gd name="connsiteY3" fmla="*/ 422316 h 624779"/>
                <a:gd name="connsiteX4" fmla="*/ 5779320 w 6913346"/>
                <a:gd name="connsiteY4" fmla="*/ 422316 h 624779"/>
                <a:gd name="connsiteX5" fmla="*/ 6033410 w 6913346"/>
                <a:gd name="connsiteY5" fmla="*/ 0 h 624779"/>
                <a:gd name="connsiteX6" fmla="*/ 6287499 w 6913346"/>
                <a:gd name="connsiteY6" fmla="*/ 422316 h 6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3346" h="624779">
                  <a:moveTo>
                    <a:pt x="6913346" y="422316"/>
                  </a:moveTo>
                  <a:lnTo>
                    <a:pt x="6913346" y="624779"/>
                  </a:lnTo>
                  <a:lnTo>
                    <a:pt x="0" y="624779"/>
                  </a:lnTo>
                  <a:lnTo>
                    <a:pt x="0" y="422316"/>
                  </a:lnTo>
                  <a:lnTo>
                    <a:pt x="5779320" y="422316"/>
                  </a:lnTo>
                  <a:lnTo>
                    <a:pt x="6033410" y="0"/>
                  </a:lnTo>
                  <a:lnTo>
                    <a:pt x="6287499" y="4223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531" name="Dreieck 530">
            <a:extLst>
              <a:ext uri="{FF2B5EF4-FFF2-40B4-BE49-F238E27FC236}">
                <a16:creationId xmlns:a16="http://schemas.microsoft.com/office/drawing/2014/main" id="{9A01AC5C-BB19-93AB-8055-1E8A42EC3821}"/>
              </a:ext>
            </a:extLst>
          </p:cNvPr>
          <p:cNvSpPr/>
          <p:nvPr/>
        </p:nvSpPr>
        <p:spPr>
          <a:xfrm rot="16200000">
            <a:off x="-13605265" y="26487376"/>
            <a:ext cx="68852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2" name="Textfeld 531">
            <a:extLst>
              <a:ext uri="{FF2B5EF4-FFF2-40B4-BE49-F238E27FC236}">
                <a16:creationId xmlns:a16="http://schemas.microsoft.com/office/drawing/2014/main" id="{C088D1A8-B983-693C-0410-BE7C579A87B4}"/>
              </a:ext>
            </a:extLst>
          </p:cNvPr>
          <p:cNvSpPr txBox="1"/>
          <p:nvPr/>
        </p:nvSpPr>
        <p:spPr>
          <a:xfrm>
            <a:off x="-14257499" y="30916693"/>
            <a:ext cx="41881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Linear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Combination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a⋅p+b⋅q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</a:endParaRP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74ADBE9-C395-7712-9E11-BF8E9B1DA32B}"/>
              </a:ext>
            </a:extLst>
          </p:cNvPr>
          <p:cNvGrpSpPr/>
          <p:nvPr/>
        </p:nvGrpSpPr>
        <p:grpSpPr>
          <a:xfrm>
            <a:off x="-17809597" y="-1"/>
            <a:ext cx="7302516" cy="6873105"/>
            <a:chOff x="618456" y="-1"/>
            <a:chExt cx="7302516" cy="6873105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09984D81-2F8B-D46B-4309-C66F421144E9}"/>
                </a:ext>
              </a:extLst>
            </p:cNvPr>
            <p:cNvGrpSpPr/>
            <p:nvPr/>
          </p:nvGrpSpPr>
          <p:grpSpPr>
            <a:xfrm>
              <a:off x="618456" y="-1"/>
              <a:ext cx="7302516" cy="6873105"/>
              <a:chOff x="-13579812" y="0"/>
              <a:chExt cx="7302516" cy="6858000"/>
            </a:xfrm>
          </p:grpSpPr>
          <p:sp>
            <p:nvSpPr>
              <p:cNvPr id="61" name="Freihandform 60">
                <a:extLst>
                  <a:ext uri="{FF2B5EF4-FFF2-40B4-BE49-F238E27FC236}">
                    <a16:creationId xmlns:a16="http://schemas.microsoft.com/office/drawing/2014/main" id="{A518EE9D-0497-0A45-0AB4-BB179EBDC6A1}"/>
                  </a:ext>
                </a:extLst>
              </p:cNvPr>
              <p:cNvSpPr/>
              <p:nvPr/>
            </p:nvSpPr>
            <p:spPr>
              <a:xfrm>
                <a:off x="-13579812" y="0"/>
                <a:ext cx="7302516" cy="6858000"/>
              </a:xfrm>
              <a:custGeom>
                <a:avLst/>
                <a:gdLst>
                  <a:gd name="connsiteX0" fmla="*/ 6813329 w 7302516"/>
                  <a:gd name="connsiteY0" fmla="*/ 2349716 h 6858000"/>
                  <a:gd name="connsiteX1" fmla="*/ 6813329 w 7302516"/>
                  <a:gd name="connsiteY1" fmla="*/ 2417295 h 6858000"/>
                  <a:gd name="connsiteX2" fmla="*/ 6923914 w 7302516"/>
                  <a:gd name="connsiteY2" fmla="*/ 2417295 h 6858000"/>
                  <a:gd name="connsiteX3" fmla="*/ 6940502 w 7302516"/>
                  <a:gd name="connsiteY3" fmla="*/ 2419548 h 6858000"/>
                  <a:gd name="connsiteX4" fmla="*/ 6954632 w 7302516"/>
                  <a:gd name="connsiteY4" fmla="*/ 2426306 h 6858000"/>
                  <a:gd name="connsiteX5" fmla="*/ 6964257 w 7302516"/>
                  <a:gd name="connsiteY5" fmla="*/ 2437569 h 6858000"/>
                  <a:gd name="connsiteX6" fmla="*/ 6967739 w 7302516"/>
                  <a:gd name="connsiteY6" fmla="*/ 2453338 h 6858000"/>
                  <a:gd name="connsiteX7" fmla="*/ 6964257 w 7302516"/>
                  <a:gd name="connsiteY7" fmla="*/ 2468287 h 6858000"/>
                  <a:gd name="connsiteX8" fmla="*/ 6954837 w 7302516"/>
                  <a:gd name="connsiteY8" fmla="*/ 2477503 h 6858000"/>
                  <a:gd name="connsiteX9" fmla="*/ 6941116 w 7302516"/>
                  <a:gd name="connsiteY9" fmla="*/ 2482213 h 6858000"/>
                  <a:gd name="connsiteX10" fmla="*/ 6924733 w 7302516"/>
                  <a:gd name="connsiteY10" fmla="*/ 2483646 h 6858000"/>
                  <a:gd name="connsiteX11" fmla="*/ 6813329 w 7302516"/>
                  <a:gd name="connsiteY11" fmla="*/ 2483646 h 6858000"/>
                  <a:gd name="connsiteX12" fmla="*/ 6813329 w 7302516"/>
                  <a:gd name="connsiteY12" fmla="*/ 2551226 h 6858000"/>
                  <a:gd name="connsiteX13" fmla="*/ 6939478 w 7302516"/>
                  <a:gd name="connsiteY13" fmla="*/ 2551226 h 6858000"/>
                  <a:gd name="connsiteX14" fmla="*/ 6969786 w 7302516"/>
                  <a:gd name="connsiteY14" fmla="*/ 2547335 h 6858000"/>
                  <a:gd name="connsiteX15" fmla="*/ 6996614 w 7302516"/>
                  <a:gd name="connsiteY15" fmla="*/ 2534639 h 6858000"/>
                  <a:gd name="connsiteX16" fmla="*/ 7015659 w 7302516"/>
                  <a:gd name="connsiteY16" fmla="*/ 2511498 h 6858000"/>
                  <a:gd name="connsiteX17" fmla="*/ 7023031 w 7302516"/>
                  <a:gd name="connsiteY17" fmla="*/ 2476684 h 6858000"/>
                  <a:gd name="connsiteX18" fmla="*/ 7020164 w 7302516"/>
                  <a:gd name="connsiteY18" fmla="*/ 2456615 h 6858000"/>
                  <a:gd name="connsiteX19" fmla="*/ 7012792 w 7302516"/>
                  <a:gd name="connsiteY19" fmla="*/ 2439208 h 6858000"/>
                  <a:gd name="connsiteX20" fmla="*/ 7001938 w 7302516"/>
                  <a:gd name="connsiteY20" fmla="*/ 2425282 h 6858000"/>
                  <a:gd name="connsiteX21" fmla="*/ 6989036 w 7302516"/>
                  <a:gd name="connsiteY21" fmla="*/ 2415657 h 6858000"/>
                  <a:gd name="connsiteX22" fmla="*/ 6989036 w 7302516"/>
                  <a:gd name="connsiteY22" fmla="*/ 2414838 h 6858000"/>
                  <a:gd name="connsiteX23" fmla="*/ 7017297 w 7302516"/>
                  <a:gd name="connsiteY23" fmla="*/ 2414838 h 6858000"/>
                  <a:gd name="connsiteX24" fmla="*/ 7017297 w 7302516"/>
                  <a:gd name="connsiteY24" fmla="*/ 2349716 h 6858000"/>
                  <a:gd name="connsiteX25" fmla="*/ 6916132 w 7302516"/>
                  <a:gd name="connsiteY25" fmla="*/ 2147424 h 6858000"/>
                  <a:gd name="connsiteX26" fmla="*/ 6935382 w 7302516"/>
                  <a:gd name="connsiteY26" fmla="*/ 2150495 h 6858000"/>
                  <a:gd name="connsiteX27" fmla="*/ 6951970 w 7302516"/>
                  <a:gd name="connsiteY27" fmla="*/ 2159506 h 6858000"/>
                  <a:gd name="connsiteX28" fmla="*/ 6963643 w 7302516"/>
                  <a:gd name="connsiteY28" fmla="*/ 2174456 h 6858000"/>
                  <a:gd name="connsiteX29" fmla="*/ 6968148 w 7302516"/>
                  <a:gd name="connsiteY29" fmla="*/ 2195344 h 6858000"/>
                  <a:gd name="connsiteX30" fmla="*/ 6963643 w 7302516"/>
                  <a:gd name="connsiteY30" fmla="*/ 2216232 h 6858000"/>
                  <a:gd name="connsiteX31" fmla="*/ 6951970 w 7302516"/>
                  <a:gd name="connsiteY31" fmla="*/ 2231386 h 6858000"/>
                  <a:gd name="connsiteX32" fmla="*/ 6935382 w 7302516"/>
                  <a:gd name="connsiteY32" fmla="*/ 2240807 h 6858000"/>
                  <a:gd name="connsiteX33" fmla="*/ 6916132 w 7302516"/>
                  <a:gd name="connsiteY33" fmla="*/ 2244083 h 6858000"/>
                  <a:gd name="connsiteX34" fmla="*/ 6896882 w 7302516"/>
                  <a:gd name="connsiteY34" fmla="*/ 2241012 h 6858000"/>
                  <a:gd name="connsiteX35" fmla="*/ 6879885 w 7302516"/>
                  <a:gd name="connsiteY35" fmla="*/ 2231796 h 6858000"/>
                  <a:gd name="connsiteX36" fmla="*/ 6867802 w 7302516"/>
                  <a:gd name="connsiteY36" fmla="*/ 2216642 h 6858000"/>
                  <a:gd name="connsiteX37" fmla="*/ 6863297 w 7302516"/>
                  <a:gd name="connsiteY37" fmla="*/ 2195753 h 6858000"/>
                  <a:gd name="connsiteX38" fmla="*/ 6867802 w 7302516"/>
                  <a:gd name="connsiteY38" fmla="*/ 2174865 h 6858000"/>
                  <a:gd name="connsiteX39" fmla="*/ 6879885 w 7302516"/>
                  <a:gd name="connsiteY39" fmla="*/ 2159711 h 6858000"/>
                  <a:gd name="connsiteX40" fmla="*/ 6896882 w 7302516"/>
                  <a:gd name="connsiteY40" fmla="*/ 2150495 h 6858000"/>
                  <a:gd name="connsiteX41" fmla="*/ 6916132 w 7302516"/>
                  <a:gd name="connsiteY41" fmla="*/ 2147424 h 6858000"/>
                  <a:gd name="connsiteX42" fmla="*/ 6916132 w 7302516"/>
                  <a:gd name="connsiteY42" fmla="*/ 2082301 h 6858000"/>
                  <a:gd name="connsiteX43" fmla="*/ 6870874 w 7302516"/>
                  <a:gd name="connsiteY43" fmla="*/ 2091312 h 6858000"/>
                  <a:gd name="connsiteX44" fmla="*/ 6836470 w 7302516"/>
                  <a:gd name="connsiteY44" fmla="*/ 2115682 h 6858000"/>
                  <a:gd name="connsiteX45" fmla="*/ 6814557 w 7302516"/>
                  <a:gd name="connsiteY45" fmla="*/ 2151724 h 6858000"/>
                  <a:gd name="connsiteX46" fmla="*/ 6806776 w 7302516"/>
                  <a:gd name="connsiteY46" fmla="*/ 2195344 h 6858000"/>
                  <a:gd name="connsiteX47" fmla="*/ 6814557 w 7302516"/>
                  <a:gd name="connsiteY47" fmla="*/ 2239168 h 6858000"/>
                  <a:gd name="connsiteX48" fmla="*/ 6836470 w 7302516"/>
                  <a:gd name="connsiteY48" fmla="*/ 2275211 h 6858000"/>
                  <a:gd name="connsiteX49" fmla="*/ 6870874 w 7302516"/>
                  <a:gd name="connsiteY49" fmla="*/ 2299785 h 6858000"/>
                  <a:gd name="connsiteX50" fmla="*/ 6916132 w 7302516"/>
                  <a:gd name="connsiteY50" fmla="*/ 2308796 h 6858000"/>
                  <a:gd name="connsiteX51" fmla="*/ 6961185 w 7302516"/>
                  <a:gd name="connsiteY51" fmla="*/ 2299785 h 6858000"/>
                  <a:gd name="connsiteX52" fmla="*/ 6995180 w 7302516"/>
                  <a:gd name="connsiteY52" fmla="*/ 2275211 h 6858000"/>
                  <a:gd name="connsiteX53" fmla="*/ 7016478 w 7302516"/>
                  <a:gd name="connsiteY53" fmla="*/ 2239168 h 6858000"/>
                  <a:gd name="connsiteX54" fmla="*/ 7023850 w 7302516"/>
                  <a:gd name="connsiteY54" fmla="*/ 2195344 h 6858000"/>
                  <a:gd name="connsiteX55" fmla="*/ 7016478 w 7302516"/>
                  <a:gd name="connsiteY55" fmla="*/ 2151724 h 6858000"/>
                  <a:gd name="connsiteX56" fmla="*/ 6995180 w 7302516"/>
                  <a:gd name="connsiteY56" fmla="*/ 2115682 h 6858000"/>
                  <a:gd name="connsiteX57" fmla="*/ 6961185 w 7302516"/>
                  <a:gd name="connsiteY57" fmla="*/ 2091312 h 6858000"/>
                  <a:gd name="connsiteX58" fmla="*/ 6916132 w 7302516"/>
                  <a:gd name="connsiteY58" fmla="*/ 2082301 h 6858000"/>
                  <a:gd name="connsiteX59" fmla="*/ 6813329 w 7302516"/>
                  <a:gd name="connsiteY59" fmla="*/ 1969535 h 6858000"/>
                  <a:gd name="connsiteX60" fmla="*/ 6813329 w 7302516"/>
                  <a:gd name="connsiteY60" fmla="*/ 2036705 h 6858000"/>
                  <a:gd name="connsiteX61" fmla="*/ 7017297 w 7302516"/>
                  <a:gd name="connsiteY61" fmla="*/ 2036705 h 6858000"/>
                  <a:gd name="connsiteX62" fmla="*/ 7017297 w 7302516"/>
                  <a:gd name="connsiteY62" fmla="*/ 1969535 h 6858000"/>
                  <a:gd name="connsiteX63" fmla="*/ 7082420 w 7302516"/>
                  <a:gd name="connsiteY63" fmla="*/ 1964620 h 6858000"/>
                  <a:gd name="connsiteX64" fmla="*/ 7056412 w 7302516"/>
                  <a:gd name="connsiteY64" fmla="*/ 1975678 h 6858000"/>
                  <a:gd name="connsiteX65" fmla="*/ 7045558 w 7302516"/>
                  <a:gd name="connsiteY65" fmla="*/ 2003120 h 6858000"/>
                  <a:gd name="connsiteX66" fmla="*/ 7048425 w 7302516"/>
                  <a:gd name="connsiteY66" fmla="*/ 2018069 h 6858000"/>
                  <a:gd name="connsiteX67" fmla="*/ 7056207 w 7302516"/>
                  <a:gd name="connsiteY67" fmla="*/ 2030357 h 6858000"/>
                  <a:gd name="connsiteX68" fmla="*/ 7067880 w 7302516"/>
                  <a:gd name="connsiteY68" fmla="*/ 2038548 h 6858000"/>
                  <a:gd name="connsiteX69" fmla="*/ 7082420 w 7302516"/>
                  <a:gd name="connsiteY69" fmla="*/ 2041620 h 6858000"/>
                  <a:gd name="connsiteX70" fmla="*/ 7096959 w 7302516"/>
                  <a:gd name="connsiteY70" fmla="*/ 2038548 h 6858000"/>
                  <a:gd name="connsiteX71" fmla="*/ 7108632 w 7302516"/>
                  <a:gd name="connsiteY71" fmla="*/ 2030357 h 6858000"/>
                  <a:gd name="connsiteX72" fmla="*/ 7116414 w 7302516"/>
                  <a:gd name="connsiteY72" fmla="*/ 2018069 h 6858000"/>
                  <a:gd name="connsiteX73" fmla="*/ 7119281 w 7302516"/>
                  <a:gd name="connsiteY73" fmla="*/ 2003120 h 6858000"/>
                  <a:gd name="connsiteX74" fmla="*/ 7116209 w 7302516"/>
                  <a:gd name="connsiteY74" fmla="*/ 1987966 h 6858000"/>
                  <a:gd name="connsiteX75" fmla="*/ 7108223 w 7302516"/>
                  <a:gd name="connsiteY75" fmla="*/ 1975678 h 6858000"/>
                  <a:gd name="connsiteX76" fmla="*/ 7096550 w 7302516"/>
                  <a:gd name="connsiteY76" fmla="*/ 1967487 h 6858000"/>
                  <a:gd name="connsiteX77" fmla="*/ 7082420 w 7302516"/>
                  <a:gd name="connsiteY77" fmla="*/ 1964620 h 6858000"/>
                  <a:gd name="connsiteX78" fmla="*/ 6967329 w 7302516"/>
                  <a:gd name="connsiteY78" fmla="*/ 1790922 h 6858000"/>
                  <a:gd name="connsiteX79" fmla="*/ 6967329 w 7302516"/>
                  <a:gd name="connsiteY79" fmla="*/ 1823688 h 6858000"/>
                  <a:gd name="connsiteX80" fmla="*/ 6881094 w 7302516"/>
                  <a:gd name="connsiteY80" fmla="*/ 1823688 h 6858000"/>
                  <a:gd name="connsiteX81" fmla="*/ 6851326 w 7302516"/>
                  <a:gd name="connsiteY81" fmla="*/ 1827374 h 6858000"/>
                  <a:gd name="connsiteX82" fmla="*/ 6828329 w 7302516"/>
                  <a:gd name="connsiteY82" fmla="*/ 1839456 h 6858000"/>
                  <a:gd name="connsiteX83" fmla="*/ 6813546 w 7302516"/>
                  <a:gd name="connsiteY83" fmla="*/ 1861778 h 6858000"/>
                  <a:gd name="connsiteX84" fmla="*/ 6808414 w 7302516"/>
                  <a:gd name="connsiteY84" fmla="*/ 1896183 h 6858000"/>
                  <a:gd name="connsiteX85" fmla="*/ 6810257 w 7302516"/>
                  <a:gd name="connsiteY85" fmla="*/ 1917480 h 6858000"/>
                  <a:gd name="connsiteX86" fmla="*/ 6814557 w 7302516"/>
                  <a:gd name="connsiteY86" fmla="*/ 1935092 h 6858000"/>
                  <a:gd name="connsiteX87" fmla="*/ 6863706 w 7302516"/>
                  <a:gd name="connsiteY87" fmla="*/ 1934273 h 6858000"/>
                  <a:gd name="connsiteX88" fmla="*/ 6861249 w 7302516"/>
                  <a:gd name="connsiteY88" fmla="*/ 1925058 h 6858000"/>
                  <a:gd name="connsiteX89" fmla="*/ 6860430 w 7302516"/>
                  <a:gd name="connsiteY89" fmla="*/ 1914613 h 6858000"/>
                  <a:gd name="connsiteX90" fmla="*/ 6867626 w 7302516"/>
                  <a:gd name="connsiteY90" fmla="*/ 1894749 h 6858000"/>
                  <a:gd name="connsiteX91" fmla="*/ 6889209 w 7302516"/>
                  <a:gd name="connsiteY91" fmla="*/ 1889220 h 6858000"/>
                  <a:gd name="connsiteX92" fmla="*/ 6967329 w 7302516"/>
                  <a:gd name="connsiteY92" fmla="*/ 1889220 h 6858000"/>
                  <a:gd name="connsiteX93" fmla="*/ 6967329 w 7302516"/>
                  <a:gd name="connsiteY93" fmla="*/ 1937140 h 6858000"/>
                  <a:gd name="connsiteX94" fmla="*/ 7017297 w 7302516"/>
                  <a:gd name="connsiteY94" fmla="*/ 1937140 h 6858000"/>
                  <a:gd name="connsiteX95" fmla="*/ 7017297 w 7302516"/>
                  <a:gd name="connsiteY95" fmla="*/ 1889220 h 6858000"/>
                  <a:gd name="connsiteX96" fmla="*/ 7070951 w 7302516"/>
                  <a:gd name="connsiteY96" fmla="*/ 1889220 h 6858000"/>
                  <a:gd name="connsiteX97" fmla="*/ 7070951 w 7302516"/>
                  <a:gd name="connsiteY97" fmla="*/ 1823278 h 6858000"/>
                  <a:gd name="connsiteX98" fmla="*/ 7017297 w 7302516"/>
                  <a:gd name="connsiteY98" fmla="*/ 1823278 h 6858000"/>
                  <a:gd name="connsiteX99" fmla="*/ 7017297 w 7302516"/>
                  <a:gd name="connsiteY99" fmla="*/ 1790922 h 6858000"/>
                  <a:gd name="connsiteX100" fmla="*/ 6915313 w 7302516"/>
                  <a:gd name="connsiteY100" fmla="*/ 1596526 h 6858000"/>
                  <a:gd name="connsiteX101" fmla="*/ 6869850 w 7302516"/>
                  <a:gd name="connsiteY101" fmla="*/ 1605386 h 6858000"/>
                  <a:gd name="connsiteX102" fmla="*/ 6835651 w 7302516"/>
                  <a:gd name="connsiteY102" fmla="*/ 1629695 h 6858000"/>
                  <a:gd name="connsiteX103" fmla="*/ 6814148 w 7302516"/>
                  <a:gd name="connsiteY103" fmla="*/ 1666093 h 6858000"/>
                  <a:gd name="connsiteX104" fmla="*/ 6806776 w 7302516"/>
                  <a:gd name="connsiteY104" fmla="*/ 1711207 h 6858000"/>
                  <a:gd name="connsiteX105" fmla="*/ 6813738 w 7302516"/>
                  <a:gd name="connsiteY105" fmla="*/ 1753803 h 6858000"/>
                  <a:gd name="connsiteX106" fmla="*/ 6832988 w 7302516"/>
                  <a:gd name="connsiteY106" fmla="*/ 1786569 h 6858000"/>
                  <a:gd name="connsiteX107" fmla="*/ 6878451 w 7302516"/>
                  <a:gd name="connsiteY107" fmla="*/ 1749298 h 6858000"/>
                  <a:gd name="connsiteX108" fmla="*/ 6867188 w 7302516"/>
                  <a:gd name="connsiteY108" fmla="*/ 1733119 h 6858000"/>
                  <a:gd name="connsiteX109" fmla="*/ 6863297 w 7302516"/>
                  <a:gd name="connsiteY109" fmla="*/ 1712845 h 6858000"/>
                  <a:gd name="connsiteX110" fmla="*/ 6867393 w 7302516"/>
                  <a:gd name="connsiteY110" fmla="*/ 1692981 h 6858000"/>
                  <a:gd name="connsiteX111" fmla="*/ 6878656 w 7302516"/>
                  <a:gd name="connsiteY111" fmla="*/ 1677827 h 6858000"/>
                  <a:gd name="connsiteX112" fmla="*/ 6895244 w 7302516"/>
                  <a:gd name="connsiteY112" fmla="*/ 1668202 h 6858000"/>
                  <a:gd name="connsiteX113" fmla="*/ 6915313 w 7302516"/>
                  <a:gd name="connsiteY113" fmla="*/ 1664925 h 6858000"/>
                  <a:gd name="connsiteX114" fmla="*/ 6935382 w 7302516"/>
                  <a:gd name="connsiteY114" fmla="*/ 1668406 h 6858000"/>
                  <a:gd name="connsiteX115" fmla="*/ 6951970 w 7302516"/>
                  <a:gd name="connsiteY115" fmla="*/ 1678032 h 6858000"/>
                  <a:gd name="connsiteX116" fmla="*/ 6963438 w 7302516"/>
                  <a:gd name="connsiteY116" fmla="*/ 1692776 h 6858000"/>
                  <a:gd name="connsiteX117" fmla="*/ 6967739 w 7302516"/>
                  <a:gd name="connsiteY117" fmla="*/ 1712026 h 6858000"/>
                  <a:gd name="connsiteX118" fmla="*/ 6963233 w 7302516"/>
                  <a:gd name="connsiteY118" fmla="*/ 1732095 h 6858000"/>
                  <a:gd name="connsiteX119" fmla="*/ 6951356 w 7302516"/>
                  <a:gd name="connsiteY119" fmla="*/ 1747659 h 6858000"/>
                  <a:gd name="connsiteX120" fmla="*/ 6996409 w 7302516"/>
                  <a:gd name="connsiteY120" fmla="*/ 1786569 h 6858000"/>
                  <a:gd name="connsiteX121" fmla="*/ 7007672 w 7302516"/>
                  <a:gd name="connsiteY121" fmla="*/ 1772029 h 6858000"/>
                  <a:gd name="connsiteX122" fmla="*/ 7016273 w 7302516"/>
                  <a:gd name="connsiteY122" fmla="*/ 1753598 h 6858000"/>
                  <a:gd name="connsiteX123" fmla="*/ 7021802 w 7302516"/>
                  <a:gd name="connsiteY123" fmla="*/ 1732710 h 6858000"/>
                  <a:gd name="connsiteX124" fmla="*/ 7023850 w 7302516"/>
                  <a:gd name="connsiteY124" fmla="*/ 1710797 h 6858000"/>
                  <a:gd name="connsiteX125" fmla="*/ 7016273 w 7302516"/>
                  <a:gd name="connsiteY125" fmla="*/ 1666093 h 6858000"/>
                  <a:gd name="connsiteX126" fmla="*/ 6994566 w 7302516"/>
                  <a:gd name="connsiteY126" fmla="*/ 1629695 h 6858000"/>
                  <a:gd name="connsiteX127" fmla="*/ 6960366 w 7302516"/>
                  <a:gd name="connsiteY127" fmla="*/ 1605386 h 6858000"/>
                  <a:gd name="connsiteX128" fmla="*/ 6915313 w 7302516"/>
                  <a:gd name="connsiteY128" fmla="*/ 1596526 h 6858000"/>
                  <a:gd name="connsiteX129" fmla="*/ 6938659 w 7302516"/>
                  <a:gd name="connsiteY129" fmla="*/ 1413179 h 6858000"/>
                  <a:gd name="connsiteX130" fmla="*/ 6953608 w 7302516"/>
                  <a:gd name="connsiteY130" fmla="*/ 1417275 h 6858000"/>
                  <a:gd name="connsiteX131" fmla="*/ 6966100 w 7302516"/>
                  <a:gd name="connsiteY131" fmla="*/ 1427105 h 6858000"/>
                  <a:gd name="connsiteX132" fmla="*/ 6974497 w 7302516"/>
                  <a:gd name="connsiteY132" fmla="*/ 1441440 h 6858000"/>
                  <a:gd name="connsiteX133" fmla="*/ 6977568 w 7302516"/>
                  <a:gd name="connsiteY133" fmla="*/ 1459461 h 6858000"/>
                  <a:gd name="connsiteX134" fmla="*/ 6966100 w 7302516"/>
                  <a:gd name="connsiteY134" fmla="*/ 1489565 h 6858000"/>
                  <a:gd name="connsiteX135" fmla="*/ 6938659 w 7302516"/>
                  <a:gd name="connsiteY135" fmla="*/ 1499600 h 6858000"/>
                  <a:gd name="connsiteX136" fmla="*/ 6914494 w 7302516"/>
                  <a:gd name="connsiteY136" fmla="*/ 1348876 h 6858000"/>
                  <a:gd name="connsiteX137" fmla="*/ 6868621 w 7302516"/>
                  <a:gd name="connsiteY137" fmla="*/ 1357682 h 6858000"/>
                  <a:gd name="connsiteX138" fmla="*/ 6834831 w 7302516"/>
                  <a:gd name="connsiteY138" fmla="*/ 1381847 h 6858000"/>
                  <a:gd name="connsiteX139" fmla="*/ 6813943 w 7302516"/>
                  <a:gd name="connsiteY139" fmla="*/ 1417685 h 6858000"/>
                  <a:gd name="connsiteX140" fmla="*/ 6806776 w 7302516"/>
                  <a:gd name="connsiteY140" fmla="*/ 1461100 h 6858000"/>
                  <a:gd name="connsiteX141" fmla="*/ 6818039 w 7302516"/>
                  <a:gd name="connsiteY141" fmla="*/ 1515778 h 6858000"/>
                  <a:gd name="connsiteX142" fmla="*/ 6850190 w 7302516"/>
                  <a:gd name="connsiteY142" fmla="*/ 1553664 h 6858000"/>
                  <a:gd name="connsiteX143" fmla="*/ 6879680 w 7302516"/>
                  <a:gd name="connsiteY143" fmla="*/ 1506972 h 6858000"/>
                  <a:gd name="connsiteX144" fmla="*/ 6864321 w 7302516"/>
                  <a:gd name="connsiteY144" fmla="*/ 1488951 h 6858000"/>
                  <a:gd name="connsiteX145" fmla="*/ 6858382 w 7302516"/>
                  <a:gd name="connsiteY145" fmla="*/ 1461919 h 6858000"/>
                  <a:gd name="connsiteX146" fmla="*/ 6861249 w 7302516"/>
                  <a:gd name="connsiteY146" fmla="*/ 1444512 h 6858000"/>
                  <a:gd name="connsiteX147" fmla="*/ 6869236 w 7302516"/>
                  <a:gd name="connsiteY147" fmla="*/ 1429358 h 6858000"/>
                  <a:gd name="connsiteX148" fmla="*/ 6881318 w 7302516"/>
                  <a:gd name="connsiteY148" fmla="*/ 1418299 h 6858000"/>
                  <a:gd name="connsiteX149" fmla="*/ 6896882 w 7302516"/>
                  <a:gd name="connsiteY149" fmla="*/ 1413179 h 6858000"/>
                  <a:gd name="connsiteX150" fmla="*/ 6896882 w 7302516"/>
                  <a:gd name="connsiteY150" fmla="*/ 1561036 h 6858000"/>
                  <a:gd name="connsiteX151" fmla="*/ 6904664 w 7302516"/>
                  <a:gd name="connsiteY151" fmla="*/ 1561445 h 6858000"/>
                  <a:gd name="connsiteX152" fmla="*/ 6912855 w 7302516"/>
                  <a:gd name="connsiteY152" fmla="*/ 1561445 h 6858000"/>
                  <a:gd name="connsiteX153" fmla="*/ 6959547 w 7302516"/>
                  <a:gd name="connsiteY153" fmla="*/ 1553868 h 6858000"/>
                  <a:gd name="connsiteX154" fmla="*/ 6994361 w 7302516"/>
                  <a:gd name="connsiteY154" fmla="*/ 1532775 h 6858000"/>
                  <a:gd name="connsiteX155" fmla="*/ 7016273 w 7302516"/>
                  <a:gd name="connsiteY155" fmla="*/ 1500419 h 6858000"/>
                  <a:gd name="connsiteX156" fmla="*/ 7023850 w 7302516"/>
                  <a:gd name="connsiteY156" fmla="*/ 1459052 h 6858000"/>
                  <a:gd name="connsiteX157" fmla="*/ 7016068 w 7302516"/>
                  <a:gd name="connsiteY157" fmla="*/ 1415637 h 6858000"/>
                  <a:gd name="connsiteX158" fmla="*/ 6994156 w 7302516"/>
                  <a:gd name="connsiteY158" fmla="*/ 1380823 h 6858000"/>
                  <a:gd name="connsiteX159" fmla="*/ 6959752 w 7302516"/>
                  <a:gd name="connsiteY159" fmla="*/ 1357477 h 6858000"/>
                  <a:gd name="connsiteX160" fmla="*/ 6914494 w 7302516"/>
                  <a:gd name="connsiteY160" fmla="*/ 1348876 h 6858000"/>
                  <a:gd name="connsiteX161" fmla="*/ 6813329 w 7302516"/>
                  <a:gd name="connsiteY161" fmla="*/ 1206715 h 6858000"/>
                  <a:gd name="connsiteX162" fmla="*/ 6813329 w 7302516"/>
                  <a:gd name="connsiteY162" fmla="*/ 1273886 h 6858000"/>
                  <a:gd name="connsiteX163" fmla="*/ 6917898 w 7302516"/>
                  <a:gd name="connsiteY163" fmla="*/ 1273886 h 6858000"/>
                  <a:gd name="connsiteX164" fmla="*/ 6932192 w 7302516"/>
                  <a:gd name="connsiteY164" fmla="*/ 1276343 h 6858000"/>
                  <a:gd name="connsiteX165" fmla="*/ 6947305 w 7302516"/>
                  <a:gd name="connsiteY165" fmla="*/ 1284330 h 6858000"/>
                  <a:gd name="connsiteX166" fmla="*/ 6959150 w 7302516"/>
                  <a:gd name="connsiteY166" fmla="*/ 1299075 h 6858000"/>
                  <a:gd name="connsiteX167" fmla="*/ 6964052 w 7302516"/>
                  <a:gd name="connsiteY167" fmla="*/ 1321806 h 6858000"/>
                  <a:gd name="connsiteX168" fmla="*/ 6963643 w 7302516"/>
                  <a:gd name="connsiteY168" fmla="*/ 1330202 h 6858000"/>
                  <a:gd name="connsiteX169" fmla="*/ 6962004 w 7302516"/>
                  <a:gd name="connsiteY169" fmla="*/ 1339008 h 6858000"/>
                  <a:gd name="connsiteX170" fmla="*/ 7021393 w 7302516"/>
                  <a:gd name="connsiteY170" fmla="*/ 1341875 h 6858000"/>
                  <a:gd name="connsiteX171" fmla="*/ 7022622 w 7302516"/>
                  <a:gd name="connsiteY171" fmla="*/ 1335527 h 6858000"/>
                  <a:gd name="connsiteX172" fmla="*/ 7023031 w 7302516"/>
                  <a:gd name="connsiteY172" fmla="*/ 1327540 h 6858000"/>
                  <a:gd name="connsiteX173" fmla="*/ 7013134 w 7302516"/>
                  <a:gd name="connsiteY173" fmla="*/ 1294365 h 6858000"/>
                  <a:gd name="connsiteX174" fmla="*/ 6987565 w 7302516"/>
                  <a:gd name="connsiteY174" fmla="*/ 1272247 h 6858000"/>
                  <a:gd name="connsiteX175" fmla="*/ 6987565 w 7302516"/>
                  <a:gd name="connsiteY175" fmla="*/ 1271428 h 6858000"/>
                  <a:gd name="connsiteX176" fmla="*/ 7017054 w 7302516"/>
                  <a:gd name="connsiteY176" fmla="*/ 1271428 h 6858000"/>
                  <a:gd name="connsiteX177" fmla="*/ 7017054 w 7302516"/>
                  <a:gd name="connsiteY177" fmla="*/ 1206715 h 6858000"/>
                  <a:gd name="connsiteX178" fmla="*/ 6813329 w 7302516"/>
                  <a:gd name="connsiteY178" fmla="*/ 1044790 h 6858000"/>
                  <a:gd name="connsiteX179" fmla="*/ 6813329 w 7302516"/>
                  <a:gd name="connsiteY179" fmla="*/ 1111961 h 6858000"/>
                  <a:gd name="connsiteX180" fmla="*/ 6917898 w 7302516"/>
                  <a:gd name="connsiteY180" fmla="*/ 1111961 h 6858000"/>
                  <a:gd name="connsiteX181" fmla="*/ 6932192 w 7302516"/>
                  <a:gd name="connsiteY181" fmla="*/ 1114418 h 6858000"/>
                  <a:gd name="connsiteX182" fmla="*/ 6947305 w 7302516"/>
                  <a:gd name="connsiteY182" fmla="*/ 1122405 h 6858000"/>
                  <a:gd name="connsiteX183" fmla="*/ 6959150 w 7302516"/>
                  <a:gd name="connsiteY183" fmla="*/ 1137150 h 6858000"/>
                  <a:gd name="connsiteX184" fmla="*/ 6964052 w 7302516"/>
                  <a:gd name="connsiteY184" fmla="*/ 1159881 h 6858000"/>
                  <a:gd name="connsiteX185" fmla="*/ 6963643 w 7302516"/>
                  <a:gd name="connsiteY185" fmla="*/ 1168277 h 6858000"/>
                  <a:gd name="connsiteX186" fmla="*/ 6962004 w 7302516"/>
                  <a:gd name="connsiteY186" fmla="*/ 1177083 h 6858000"/>
                  <a:gd name="connsiteX187" fmla="*/ 7021393 w 7302516"/>
                  <a:gd name="connsiteY187" fmla="*/ 1179950 h 6858000"/>
                  <a:gd name="connsiteX188" fmla="*/ 7022622 w 7302516"/>
                  <a:gd name="connsiteY188" fmla="*/ 1173602 h 6858000"/>
                  <a:gd name="connsiteX189" fmla="*/ 7023031 w 7302516"/>
                  <a:gd name="connsiteY189" fmla="*/ 1165615 h 6858000"/>
                  <a:gd name="connsiteX190" fmla="*/ 7013134 w 7302516"/>
                  <a:gd name="connsiteY190" fmla="*/ 1132440 h 6858000"/>
                  <a:gd name="connsiteX191" fmla="*/ 6987565 w 7302516"/>
                  <a:gd name="connsiteY191" fmla="*/ 1110322 h 6858000"/>
                  <a:gd name="connsiteX192" fmla="*/ 6987565 w 7302516"/>
                  <a:gd name="connsiteY192" fmla="*/ 1109503 h 6858000"/>
                  <a:gd name="connsiteX193" fmla="*/ 7017054 w 7302516"/>
                  <a:gd name="connsiteY193" fmla="*/ 1109503 h 6858000"/>
                  <a:gd name="connsiteX194" fmla="*/ 7017054 w 7302516"/>
                  <a:gd name="connsiteY194" fmla="*/ 1044790 h 6858000"/>
                  <a:gd name="connsiteX195" fmla="*/ 6916132 w 7302516"/>
                  <a:gd name="connsiteY195" fmla="*/ 842498 h 6858000"/>
                  <a:gd name="connsiteX196" fmla="*/ 6935382 w 7302516"/>
                  <a:gd name="connsiteY196" fmla="*/ 845570 h 6858000"/>
                  <a:gd name="connsiteX197" fmla="*/ 6951970 w 7302516"/>
                  <a:gd name="connsiteY197" fmla="*/ 854581 h 6858000"/>
                  <a:gd name="connsiteX198" fmla="*/ 6963643 w 7302516"/>
                  <a:gd name="connsiteY198" fmla="*/ 869530 h 6858000"/>
                  <a:gd name="connsiteX199" fmla="*/ 6968148 w 7302516"/>
                  <a:gd name="connsiteY199" fmla="*/ 890419 h 6858000"/>
                  <a:gd name="connsiteX200" fmla="*/ 6963643 w 7302516"/>
                  <a:gd name="connsiteY200" fmla="*/ 911307 h 6858000"/>
                  <a:gd name="connsiteX201" fmla="*/ 6951970 w 7302516"/>
                  <a:gd name="connsiteY201" fmla="*/ 926461 h 6858000"/>
                  <a:gd name="connsiteX202" fmla="*/ 6935382 w 7302516"/>
                  <a:gd name="connsiteY202" fmla="*/ 935882 h 6858000"/>
                  <a:gd name="connsiteX203" fmla="*/ 6916132 w 7302516"/>
                  <a:gd name="connsiteY203" fmla="*/ 939158 h 6858000"/>
                  <a:gd name="connsiteX204" fmla="*/ 6896882 w 7302516"/>
                  <a:gd name="connsiteY204" fmla="*/ 936086 h 6858000"/>
                  <a:gd name="connsiteX205" fmla="*/ 6879885 w 7302516"/>
                  <a:gd name="connsiteY205" fmla="*/ 926871 h 6858000"/>
                  <a:gd name="connsiteX206" fmla="*/ 6867802 w 7302516"/>
                  <a:gd name="connsiteY206" fmla="*/ 911717 h 6858000"/>
                  <a:gd name="connsiteX207" fmla="*/ 6863297 w 7302516"/>
                  <a:gd name="connsiteY207" fmla="*/ 890828 h 6858000"/>
                  <a:gd name="connsiteX208" fmla="*/ 6867802 w 7302516"/>
                  <a:gd name="connsiteY208" fmla="*/ 869940 h 6858000"/>
                  <a:gd name="connsiteX209" fmla="*/ 6879885 w 7302516"/>
                  <a:gd name="connsiteY209" fmla="*/ 854786 h 6858000"/>
                  <a:gd name="connsiteX210" fmla="*/ 6896882 w 7302516"/>
                  <a:gd name="connsiteY210" fmla="*/ 845570 h 6858000"/>
                  <a:gd name="connsiteX211" fmla="*/ 6916132 w 7302516"/>
                  <a:gd name="connsiteY211" fmla="*/ 842498 h 6858000"/>
                  <a:gd name="connsiteX212" fmla="*/ 6916132 w 7302516"/>
                  <a:gd name="connsiteY212" fmla="*/ 777376 h 6858000"/>
                  <a:gd name="connsiteX213" fmla="*/ 6870874 w 7302516"/>
                  <a:gd name="connsiteY213" fmla="*/ 786387 h 6858000"/>
                  <a:gd name="connsiteX214" fmla="*/ 6836470 w 7302516"/>
                  <a:gd name="connsiteY214" fmla="*/ 810756 h 6858000"/>
                  <a:gd name="connsiteX215" fmla="*/ 6814557 w 7302516"/>
                  <a:gd name="connsiteY215" fmla="*/ 846799 h 6858000"/>
                  <a:gd name="connsiteX216" fmla="*/ 6806776 w 7302516"/>
                  <a:gd name="connsiteY216" fmla="*/ 890419 h 6858000"/>
                  <a:gd name="connsiteX217" fmla="*/ 6814557 w 7302516"/>
                  <a:gd name="connsiteY217" fmla="*/ 934243 h 6858000"/>
                  <a:gd name="connsiteX218" fmla="*/ 6836470 w 7302516"/>
                  <a:gd name="connsiteY218" fmla="*/ 970286 h 6858000"/>
                  <a:gd name="connsiteX219" fmla="*/ 6870874 w 7302516"/>
                  <a:gd name="connsiteY219" fmla="*/ 994860 h 6858000"/>
                  <a:gd name="connsiteX220" fmla="*/ 6916132 w 7302516"/>
                  <a:gd name="connsiteY220" fmla="*/ 1003871 h 6858000"/>
                  <a:gd name="connsiteX221" fmla="*/ 6961185 w 7302516"/>
                  <a:gd name="connsiteY221" fmla="*/ 994860 h 6858000"/>
                  <a:gd name="connsiteX222" fmla="*/ 6995180 w 7302516"/>
                  <a:gd name="connsiteY222" fmla="*/ 970286 h 6858000"/>
                  <a:gd name="connsiteX223" fmla="*/ 7016478 w 7302516"/>
                  <a:gd name="connsiteY223" fmla="*/ 934243 h 6858000"/>
                  <a:gd name="connsiteX224" fmla="*/ 7023850 w 7302516"/>
                  <a:gd name="connsiteY224" fmla="*/ 890419 h 6858000"/>
                  <a:gd name="connsiteX225" fmla="*/ 7016478 w 7302516"/>
                  <a:gd name="connsiteY225" fmla="*/ 846799 h 6858000"/>
                  <a:gd name="connsiteX226" fmla="*/ 6995180 w 7302516"/>
                  <a:gd name="connsiteY226" fmla="*/ 810756 h 6858000"/>
                  <a:gd name="connsiteX227" fmla="*/ 6961185 w 7302516"/>
                  <a:gd name="connsiteY227" fmla="*/ 786387 h 6858000"/>
                  <a:gd name="connsiteX228" fmla="*/ 6916132 w 7302516"/>
                  <a:gd name="connsiteY228" fmla="*/ 777376 h 6858000"/>
                  <a:gd name="connsiteX229" fmla="*/ 6915313 w 7302516"/>
                  <a:gd name="connsiteY229" fmla="*/ 567826 h 6858000"/>
                  <a:gd name="connsiteX230" fmla="*/ 6869850 w 7302516"/>
                  <a:gd name="connsiteY230" fmla="*/ 576686 h 6858000"/>
                  <a:gd name="connsiteX231" fmla="*/ 6835651 w 7302516"/>
                  <a:gd name="connsiteY231" fmla="*/ 600995 h 6858000"/>
                  <a:gd name="connsiteX232" fmla="*/ 6814148 w 7302516"/>
                  <a:gd name="connsiteY232" fmla="*/ 637393 h 6858000"/>
                  <a:gd name="connsiteX233" fmla="*/ 6806776 w 7302516"/>
                  <a:gd name="connsiteY233" fmla="*/ 682507 h 6858000"/>
                  <a:gd name="connsiteX234" fmla="*/ 6813738 w 7302516"/>
                  <a:gd name="connsiteY234" fmla="*/ 725103 h 6858000"/>
                  <a:gd name="connsiteX235" fmla="*/ 6832988 w 7302516"/>
                  <a:gd name="connsiteY235" fmla="*/ 757869 h 6858000"/>
                  <a:gd name="connsiteX236" fmla="*/ 6878451 w 7302516"/>
                  <a:gd name="connsiteY236" fmla="*/ 720597 h 6858000"/>
                  <a:gd name="connsiteX237" fmla="*/ 6867188 w 7302516"/>
                  <a:gd name="connsiteY237" fmla="*/ 704419 h 6858000"/>
                  <a:gd name="connsiteX238" fmla="*/ 6863297 w 7302516"/>
                  <a:gd name="connsiteY238" fmla="*/ 684145 h 6858000"/>
                  <a:gd name="connsiteX239" fmla="*/ 6867393 w 7302516"/>
                  <a:gd name="connsiteY239" fmla="*/ 664281 h 6858000"/>
                  <a:gd name="connsiteX240" fmla="*/ 6878656 w 7302516"/>
                  <a:gd name="connsiteY240" fmla="*/ 649127 h 6858000"/>
                  <a:gd name="connsiteX241" fmla="*/ 6895244 w 7302516"/>
                  <a:gd name="connsiteY241" fmla="*/ 639502 h 6858000"/>
                  <a:gd name="connsiteX242" fmla="*/ 6915313 w 7302516"/>
                  <a:gd name="connsiteY242" fmla="*/ 636225 h 6858000"/>
                  <a:gd name="connsiteX243" fmla="*/ 6935382 w 7302516"/>
                  <a:gd name="connsiteY243" fmla="*/ 639706 h 6858000"/>
                  <a:gd name="connsiteX244" fmla="*/ 6951970 w 7302516"/>
                  <a:gd name="connsiteY244" fmla="*/ 649331 h 6858000"/>
                  <a:gd name="connsiteX245" fmla="*/ 6963438 w 7302516"/>
                  <a:gd name="connsiteY245" fmla="*/ 664076 h 6858000"/>
                  <a:gd name="connsiteX246" fmla="*/ 6967739 w 7302516"/>
                  <a:gd name="connsiteY246" fmla="*/ 683326 h 6858000"/>
                  <a:gd name="connsiteX247" fmla="*/ 6963233 w 7302516"/>
                  <a:gd name="connsiteY247" fmla="*/ 703395 h 6858000"/>
                  <a:gd name="connsiteX248" fmla="*/ 6951356 w 7302516"/>
                  <a:gd name="connsiteY248" fmla="*/ 718959 h 6858000"/>
                  <a:gd name="connsiteX249" fmla="*/ 6996409 w 7302516"/>
                  <a:gd name="connsiteY249" fmla="*/ 757869 h 6858000"/>
                  <a:gd name="connsiteX250" fmla="*/ 7007672 w 7302516"/>
                  <a:gd name="connsiteY250" fmla="*/ 743329 h 6858000"/>
                  <a:gd name="connsiteX251" fmla="*/ 7016273 w 7302516"/>
                  <a:gd name="connsiteY251" fmla="*/ 724898 h 6858000"/>
                  <a:gd name="connsiteX252" fmla="*/ 7021802 w 7302516"/>
                  <a:gd name="connsiteY252" fmla="*/ 704010 h 6858000"/>
                  <a:gd name="connsiteX253" fmla="*/ 7023850 w 7302516"/>
                  <a:gd name="connsiteY253" fmla="*/ 682097 h 6858000"/>
                  <a:gd name="connsiteX254" fmla="*/ 7016273 w 7302516"/>
                  <a:gd name="connsiteY254" fmla="*/ 637393 h 6858000"/>
                  <a:gd name="connsiteX255" fmla="*/ 6994566 w 7302516"/>
                  <a:gd name="connsiteY255" fmla="*/ 600995 h 6858000"/>
                  <a:gd name="connsiteX256" fmla="*/ 6960366 w 7302516"/>
                  <a:gd name="connsiteY256" fmla="*/ 576686 h 6858000"/>
                  <a:gd name="connsiteX257" fmla="*/ 6915313 w 7302516"/>
                  <a:gd name="connsiteY257" fmla="*/ 567826 h 6858000"/>
                  <a:gd name="connsiteX258" fmla="*/ 0 w 7302516"/>
                  <a:gd name="connsiteY258" fmla="*/ 0 h 6858000"/>
                  <a:gd name="connsiteX259" fmla="*/ 6782694 w 7302516"/>
                  <a:gd name="connsiteY259" fmla="*/ 0 h 6858000"/>
                  <a:gd name="connsiteX260" fmla="*/ 6782694 w 7302516"/>
                  <a:gd name="connsiteY260" fmla="*/ 466928 h 6858000"/>
                  <a:gd name="connsiteX261" fmla="*/ 7174925 w 7302516"/>
                  <a:gd name="connsiteY261" fmla="*/ 466928 h 6858000"/>
                  <a:gd name="connsiteX262" fmla="*/ 7302516 w 7302516"/>
                  <a:gd name="connsiteY262" fmla="*/ 594519 h 6858000"/>
                  <a:gd name="connsiteX263" fmla="*/ 7302516 w 7302516"/>
                  <a:gd name="connsiteY263" fmla="*/ 2588691 h 6858000"/>
                  <a:gd name="connsiteX264" fmla="*/ 7174925 w 7302516"/>
                  <a:gd name="connsiteY264" fmla="*/ 2716282 h 6858000"/>
                  <a:gd name="connsiteX265" fmla="*/ 6782694 w 7302516"/>
                  <a:gd name="connsiteY265" fmla="*/ 2716282 h 6858000"/>
                  <a:gd name="connsiteX266" fmla="*/ 6782694 w 7302516"/>
                  <a:gd name="connsiteY266" fmla="*/ 6858000 h 6858000"/>
                  <a:gd name="connsiteX267" fmla="*/ 0 w 7302516"/>
                  <a:gd name="connsiteY267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302516" h="6858000">
                    <a:moveTo>
                      <a:pt x="6813329" y="2349716"/>
                    </a:moveTo>
                    <a:lnTo>
                      <a:pt x="6813329" y="2417295"/>
                    </a:lnTo>
                    <a:lnTo>
                      <a:pt x="6923914" y="2417295"/>
                    </a:lnTo>
                    <a:cubicBezTo>
                      <a:pt x="6929648" y="2417295"/>
                      <a:pt x="6935177" y="2418046"/>
                      <a:pt x="6940502" y="2419548"/>
                    </a:cubicBezTo>
                    <a:cubicBezTo>
                      <a:pt x="6945826" y="2421050"/>
                      <a:pt x="6950536" y="2423302"/>
                      <a:pt x="6954632" y="2426306"/>
                    </a:cubicBezTo>
                    <a:cubicBezTo>
                      <a:pt x="6958728" y="2429309"/>
                      <a:pt x="6961936" y="2433064"/>
                      <a:pt x="6964257" y="2437569"/>
                    </a:cubicBezTo>
                    <a:cubicBezTo>
                      <a:pt x="6966578" y="2442075"/>
                      <a:pt x="6967739" y="2447331"/>
                      <a:pt x="6967739" y="2453338"/>
                    </a:cubicBezTo>
                    <a:cubicBezTo>
                      <a:pt x="6967739" y="2459345"/>
                      <a:pt x="6966578" y="2464328"/>
                      <a:pt x="6964257" y="2468287"/>
                    </a:cubicBezTo>
                    <a:cubicBezTo>
                      <a:pt x="6961936" y="2472247"/>
                      <a:pt x="6958796" y="2475318"/>
                      <a:pt x="6954837" y="2477503"/>
                    </a:cubicBezTo>
                    <a:cubicBezTo>
                      <a:pt x="6950878" y="2479687"/>
                      <a:pt x="6946304" y="2481257"/>
                      <a:pt x="6941116" y="2482213"/>
                    </a:cubicBezTo>
                    <a:cubicBezTo>
                      <a:pt x="6935928" y="2483169"/>
                      <a:pt x="6930467" y="2483646"/>
                      <a:pt x="6924733" y="2483646"/>
                    </a:cubicBezTo>
                    <a:lnTo>
                      <a:pt x="6813329" y="2483646"/>
                    </a:lnTo>
                    <a:lnTo>
                      <a:pt x="6813329" y="2551226"/>
                    </a:lnTo>
                    <a:lnTo>
                      <a:pt x="6939478" y="2551226"/>
                    </a:lnTo>
                    <a:cubicBezTo>
                      <a:pt x="6949581" y="2551226"/>
                      <a:pt x="6959684" y="2549929"/>
                      <a:pt x="6969786" y="2547335"/>
                    </a:cubicBezTo>
                    <a:cubicBezTo>
                      <a:pt x="6979889" y="2544741"/>
                      <a:pt x="6988832" y="2540509"/>
                      <a:pt x="6996614" y="2534639"/>
                    </a:cubicBezTo>
                    <a:cubicBezTo>
                      <a:pt x="7004395" y="2528768"/>
                      <a:pt x="7010744" y="2521054"/>
                      <a:pt x="7015659" y="2511498"/>
                    </a:cubicBezTo>
                    <a:cubicBezTo>
                      <a:pt x="7020574" y="2501941"/>
                      <a:pt x="7023031" y="2490336"/>
                      <a:pt x="7023031" y="2476684"/>
                    </a:cubicBezTo>
                    <a:cubicBezTo>
                      <a:pt x="7023031" y="2469584"/>
                      <a:pt x="7022075" y="2462895"/>
                      <a:pt x="7020164" y="2456615"/>
                    </a:cubicBezTo>
                    <a:cubicBezTo>
                      <a:pt x="7018253" y="2450334"/>
                      <a:pt x="7015795" y="2444532"/>
                      <a:pt x="7012792" y="2439208"/>
                    </a:cubicBezTo>
                    <a:cubicBezTo>
                      <a:pt x="7009788" y="2433883"/>
                      <a:pt x="7006170" y="2429241"/>
                      <a:pt x="7001938" y="2425282"/>
                    </a:cubicBezTo>
                    <a:cubicBezTo>
                      <a:pt x="6997706" y="2421323"/>
                      <a:pt x="6993405" y="2418115"/>
                      <a:pt x="6989036" y="2415657"/>
                    </a:cubicBezTo>
                    <a:lnTo>
                      <a:pt x="6989036" y="2414838"/>
                    </a:lnTo>
                    <a:lnTo>
                      <a:pt x="7017297" y="2414838"/>
                    </a:lnTo>
                    <a:lnTo>
                      <a:pt x="7017297" y="2349716"/>
                    </a:lnTo>
                    <a:close/>
                    <a:moveTo>
                      <a:pt x="6916132" y="2147424"/>
                    </a:moveTo>
                    <a:cubicBezTo>
                      <a:pt x="6922685" y="2147424"/>
                      <a:pt x="6929102" y="2148447"/>
                      <a:pt x="6935382" y="2150495"/>
                    </a:cubicBezTo>
                    <a:cubicBezTo>
                      <a:pt x="6941662" y="2152543"/>
                      <a:pt x="6947192" y="2155547"/>
                      <a:pt x="6951970" y="2159506"/>
                    </a:cubicBezTo>
                    <a:cubicBezTo>
                      <a:pt x="6956748" y="2163465"/>
                      <a:pt x="6960639" y="2168448"/>
                      <a:pt x="6963643" y="2174456"/>
                    </a:cubicBezTo>
                    <a:cubicBezTo>
                      <a:pt x="6966646" y="2180463"/>
                      <a:pt x="6968148" y="2187425"/>
                      <a:pt x="6968148" y="2195344"/>
                    </a:cubicBezTo>
                    <a:cubicBezTo>
                      <a:pt x="6968148" y="2203262"/>
                      <a:pt x="6966646" y="2210225"/>
                      <a:pt x="6963643" y="2216232"/>
                    </a:cubicBezTo>
                    <a:cubicBezTo>
                      <a:pt x="6960639" y="2222239"/>
                      <a:pt x="6956748" y="2227291"/>
                      <a:pt x="6951970" y="2231386"/>
                    </a:cubicBezTo>
                    <a:cubicBezTo>
                      <a:pt x="6947192" y="2235482"/>
                      <a:pt x="6941662" y="2238622"/>
                      <a:pt x="6935382" y="2240807"/>
                    </a:cubicBezTo>
                    <a:cubicBezTo>
                      <a:pt x="6929102" y="2242991"/>
                      <a:pt x="6922685" y="2244083"/>
                      <a:pt x="6916132" y="2244083"/>
                    </a:cubicBezTo>
                    <a:cubicBezTo>
                      <a:pt x="6909579" y="2244083"/>
                      <a:pt x="6903162" y="2243059"/>
                      <a:pt x="6896882" y="2241012"/>
                    </a:cubicBezTo>
                    <a:cubicBezTo>
                      <a:pt x="6890602" y="2238964"/>
                      <a:pt x="6884936" y="2235892"/>
                      <a:pt x="6879885" y="2231796"/>
                    </a:cubicBezTo>
                    <a:cubicBezTo>
                      <a:pt x="6874833" y="2227700"/>
                      <a:pt x="6870806" y="2222649"/>
                      <a:pt x="6867802" y="2216642"/>
                    </a:cubicBezTo>
                    <a:cubicBezTo>
                      <a:pt x="6864799" y="2210634"/>
                      <a:pt x="6863297" y="2203672"/>
                      <a:pt x="6863297" y="2195753"/>
                    </a:cubicBezTo>
                    <a:cubicBezTo>
                      <a:pt x="6863297" y="2187835"/>
                      <a:pt x="6864799" y="2180872"/>
                      <a:pt x="6867802" y="2174865"/>
                    </a:cubicBezTo>
                    <a:cubicBezTo>
                      <a:pt x="6870806" y="2168858"/>
                      <a:pt x="6874833" y="2163807"/>
                      <a:pt x="6879885" y="2159711"/>
                    </a:cubicBezTo>
                    <a:cubicBezTo>
                      <a:pt x="6884936" y="2155615"/>
                      <a:pt x="6890602" y="2152543"/>
                      <a:pt x="6896882" y="2150495"/>
                    </a:cubicBezTo>
                    <a:cubicBezTo>
                      <a:pt x="6903162" y="2148447"/>
                      <a:pt x="6909579" y="2147424"/>
                      <a:pt x="6916132" y="2147424"/>
                    </a:cubicBezTo>
                    <a:close/>
                    <a:moveTo>
                      <a:pt x="6916132" y="2082301"/>
                    </a:moveTo>
                    <a:cubicBezTo>
                      <a:pt x="6899476" y="2082301"/>
                      <a:pt x="6884390" y="2085305"/>
                      <a:pt x="6870874" y="2091312"/>
                    </a:cubicBezTo>
                    <a:cubicBezTo>
                      <a:pt x="6857358" y="2097319"/>
                      <a:pt x="6845890" y="2105442"/>
                      <a:pt x="6836470" y="2115682"/>
                    </a:cubicBezTo>
                    <a:cubicBezTo>
                      <a:pt x="6827049" y="2125921"/>
                      <a:pt x="6819745" y="2137935"/>
                      <a:pt x="6814557" y="2151724"/>
                    </a:cubicBezTo>
                    <a:cubicBezTo>
                      <a:pt x="6809369" y="2165513"/>
                      <a:pt x="6806776" y="2180053"/>
                      <a:pt x="6806776" y="2195344"/>
                    </a:cubicBezTo>
                    <a:cubicBezTo>
                      <a:pt x="6806776" y="2210908"/>
                      <a:pt x="6809369" y="2225516"/>
                      <a:pt x="6814557" y="2239168"/>
                    </a:cubicBezTo>
                    <a:cubicBezTo>
                      <a:pt x="6819745" y="2252821"/>
                      <a:pt x="6827049" y="2264835"/>
                      <a:pt x="6836470" y="2275211"/>
                    </a:cubicBezTo>
                    <a:cubicBezTo>
                      <a:pt x="6845890" y="2285587"/>
                      <a:pt x="6857358" y="2293779"/>
                      <a:pt x="6870874" y="2299785"/>
                    </a:cubicBezTo>
                    <a:cubicBezTo>
                      <a:pt x="6884390" y="2305792"/>
                      <a:pt x="6899476" y="2308796"/>
                      <a:pt x="6916132" y="2308796"/>
                    </a:cubicBezTo>
                    <a:cubicBezTo>
                      <a:pt x="6932788" y="2308796"/>
                      <a:pt x="6947806" y="2305792"/>
                      <a:pt x="6961185" y="2299785"/>
                    </a:cubicBezTo>
                    <a:cubicBezTo>
                      <a:pt x="6974565" y="2293779"/>
                      <a:pt x="6985896" y="2285587"/>
                      <a:pt x="6995180" y="2275211"/>
                    </a:cubicBezTo>
                    <a:cubicBezTo>
                      <a:pt x="7004464" y="2264835"/>
                      <a:pt x="7011563" y="2252821"/>
                      <a:pt x="7016478" y="2239168"/>
                    </a:cubicBezTo>
                    <a:cubicBezTo>
                      <a:pt x="7021393" y="2225516"/>
                      <a:pt x="7023850" y="2210908"/>
                      <a:pt x="7023850" y="2195344"/>
                    </a:cubicBezTo>
                    <a:cubicBezTo>
                      <a:pt x="7023850" y="2180053"/>
                      <a:pt x="7021393" y="2165513"/>
                      <a:pt x="7016478" y="2151724"/>
                    </a:cubicBezTo>
                    <a:cubicBezTo>
                      <a:pt x="7011563" y="2137935"/>
                      <a:pt x="7004464" y="2125921"/>
                      <a:pt x="6995180" y="2115682"/>
                    </a:cubicBezTo>
                    <a:cubicBezTo>
                      <a:pt x="6985896" y="2105442"/>
                      <a:pt x="6974565" y="2097319"/>
                      <a:pt x="6961185" y="2091312"/>
                    </a:cubicBezTo>
                    <a:cubicBezTo>
                      <a:pt x="6947806" y="2085305"/>
                      <a:pt x="6932788" y="2082301"/>
                      <a:pt x="6916132" y="2082301"/>
                    </a:cubicBezTo>
                    <a:close/>
                    <a:moveTo>
                      <a:pt x="6813329" y="1969535"/>
                    </a:moveTo>
                    <a:lnTo>
                      <a:pt x="6813329" y="2036705"/>
                    </a:lnTo>
                    <a:lnTo>
                      <a:pt x="7017297" y="2036705"/>
                    </a:lnTo>
                    <a:lnTo>
                      <a:pt x="7017297" y="1969535"/>
                    </a:lnTo>
                    <a:close/>
                    <a:moveTo>
                      <a:pt x="7082420" y="1964620"/>
                    </a:moveTo>
                    <a:cubicBezTo>
                      <a:pt x="7072317" y="1964620"/>
                      <a:pt x="7063647" y="1968306"/>
                      <a:pt x="7056412" y="1975678"/>
                    </a:cubicBezTo>
                    <a:cubicBezTo>
                      <a:pt x="7049176" y="1983051"/>
                      <a:pt x="7045558" y="1992198"/>
                      <a:pt x="7045558" y="2003120"/>
                    </a:cubicBezTo>
                    <a:cubicBezTo>
                      <a:pt x="7045558" y="2008308"/>
                      <a:pt x="7046513" y="2013291"/>
                      <a:pt x="7048425" y="2018069"/>
                    </a:cubicBezTo>
                    <a:cubicBezTo>
                      <a:pt x="7050336" y="2022848"/>
                      <a:pt x="7052930" y="2026943"/>
                      <a:pt x="7056207" y="2030357"/>
                    </a:cubicBezTo>
                    <a:cubicBezTo>
                      <a:pt x="7059483" y="2033770"/>
                      <a:pt x="7063374" y="2036500"/>
                      <a:pt x="7067880" y="2038548"/>
                    </a:cubicBezTo>
                    <a:cubicBezTo>
                      <a:pt x="7072385" y="2040596"/>
                      <a:pt x="7077232" y="2041620"/>
                      <a:pt x="7082420" y="2041620"/>
                    </a:cubicBezTo>
                    <a:cubicBezTo>
                      <a:pt x="7087607" y="2041620"/>
                      <a:pt x="7092454" y="2040596"/>
                      <a:pt x="7096959" y="2038548"/>
                    </a:cubicBezTo>
                    <a:cubicBezTo>
                      <a:pt x="7101465" y="2036500"/>
                      <a:pt x="7105356" y="2033770"/>
                      <a:pt x="7108632" y="2030357"/>
                    </a:cubicBezTo>
                    <a:cubicBezTo>
                      <a:pt x="7111909" y="2026943"/>
                      <a:pt x="7114503" y="2022848"/>
                      <a:pt x="7116414" y="2018069"/>
                    </a:cubicBezTo>
                    <a:cubicBezTo>
                      <a:pt x="7118326" y="2013291"/>
                      <a:pt x="7119281" y="2008308"/>
                      <a:pt x="7119281" y="2003120"/>
                    </a:cubicBezTo>
                    <a:cubicBezTo>
                      <a:pt x="7119281" y="1997659"/>
                      <a:pt x="7118257" y="1992607"/>
                      <a:pt x="7116209" y="1987966"/>
                    </a:cubicBezTo>
                    <a:cubicBezTo>
                      <a:pt x="7114162" y="1983324"/>
                      <a:pt x="7111499" y="1979228"/>
                      <a:pt x="7108223" y="1975678"/>
                    </a:cubicBezTo>
                    <a:cubicBezTo>
                      <a:pt x="7104946" y="1972129"/>
                      <a:pt x="7101055" y="1969398"/>
                      <a:pt x="7096550" y="1967487"/>
                    </a:cubicBezTo>
                    <a:cubicBezTo>
                      <a:pt x="7092045" y="1965575"/>
                      <a:pt x="7087334" y="1964620"/>
                      <a:pt x="7082420" y="1964620"/>
                    </a:cubicBezTo>
                    <a:close/>
                    <a:moveTo>
                      <a:pt x="6967329" y="1790922"/>
                    </a:moveTo>
                    <a:lnTo>
                      <a:pt x="6967329" y="1823688"/>
                    </a:lnTo>
                    <a:lnTo>
                      <a:pt x="6881094" y="1823688"/>
                    </a:lnTo>
                    <a:cubicBezTo>
                      <a:pt x="6870147" y="1823688"/>
                      <a:pt x="6860224" y="1824917"/>
                      <a:pt x="6851326" y="1827374"/>
                    </a:cubicBezTo>
                    <a:cubicBezTo>
                      <a:pt x="6842429" y="1829831"/>
                      <a:pt x="6834763" y="1833859"/>
                      <a:pt x="6828329" y="1839456"/>
                    </a:cubicBezTo>
                    <a:cubicBezTo>
                      <a:pt x="6821896" y="1845054"/>
                      <a:pt x="6816968" y="1852494"/>
                      <a:pt x="6813546" y="1861778"/>
                    </a:cubicBezTo>
                    <a:cubicBezTo>
                      <a:pt x="6810125" y="1871062"/>
                      <a:pt x="6808414" y="1882530"/>
                      <a:pt x="6808414" y="1896183"/>
                    </a:cubicBezTo>
                    <a:cubicBezTo>
                      <a:pt x="6808414" y="1903282"/>
                      <a:pt x="6809028" y="1910381"/>
                      <a:pt x="6810257" y="1917480"/>
                    </a:cubicBezTo>
                    <a:cubicBezTo>
                      <a:pt x="6811486" y="1924580"/>
                      <a:pt x="6812919" y="1930450"/>
                      <a:pt x="6814557" y="1935092"/>
                    </a:cubicBezTo>
                    <a:lnTo>
                      <a:pt x="6863706" y="1934273"/>
                    </a:lnTo>
                    <a:cubicBezTo>
                      <a:pt x="6862614" y="1931816"/>
                      <a:pt x="6861795" y="1928744"/>
                      <a:pt x="6861249" y="1925058"/>
                    </a:cubicBezTo>
                    <a:cubicBezTo>
                      <a:pt x="6860703" y="1921371"/>
                      <a:pt x="6860430" y="1917890"/>
                      <a:pt x="6860430" y="1914613"/>
                    </a:cubicBezTo>
                    <a:cubicBezTo>
                      <a:pt x="6860430" y="1905057"/>
                      <a:pt x="6862829" y="1898435"/>
                      <a:pt x="6867626" y="1894749"/>
                    </a:cubicBezTo>
                    <a:cubicBezTo>
                      <a:pt x="6872424" y="1891063"/>
                      <a:pt x="6879618" y="1889220"/>
                      <a:pt x="6889209" y="1889220"/>
                    </a:cubicBezTo>
                    <a:lnTo>
                      <a:pt x="6967329" y="1889220"/>
                    </a:lnTo>
                    <a:lnTo>
                      <a:pt x="6967329" y="1937140"/>
                    </a:lnTo>
                    <a:lnTo>
                      <a:pt x="7017297" y="1937140"/>
                    </a:lnTo>
                    <a:lnTo>
                      <a:pt x="7017297" y="1889220"/>
                    </a:lnTo>
                    <a:lnTo>
                      <a:pt x="7070951" y="1889220"/>
                    </a:lnTo>
                    <a:lnTo>
                      <a:pt x="7070951" y="1823278"/>
                    </a:lnTo>
                    <a:lnTo>
                      <a:pt x="7017297" y="1823278"/>
                    </a:lnTo>
                    <a:lnTo>
                      <a:pt x="7017297" y="1790922"/>
                    </a:lnTo>
                    <a:close/>
                    <a:moveTo>
                      <a:pt x="6915313" y="1596526"/>
                    </a:moveTo>
                    <a:cubicBezTo>
                      <a:pt x="6898384" y="1596526"/>
                      <a:pt x="6883230" y="1599479"/>
                      <a:pt x="6869850" y="1605386"/>
                    </a:cubicBezTo>
                    <a:cubicBezTo>
                      <a:pt x="6856471" y="1611293"/>
                      <a:pt x="6845071" y="1619396"/>
                      <a:pt x="6835651" y="1629695"/>
                    </a:cubicBezTo>
                    <a:cubicBezTo>
                      <a:pt x="6826230" y="1639994"/>
                      <a:pt x="6819063" y="1652127"/>
                      <a:pt x="6814148" y="1666093"/>
                    </a:cubicBezTo>
                    <a:cubicBezTo>
                      <a:pt x="6809233" y="1680059"/>
                      <a:pt x="6806776" y="1695097"/>
                      <a:pt x="6806776" y="1711207"/>
                    </a:cubicBezTo>
                    <a:cubicBezTo>
                      <a:pt x="6806776" y="1726225"/>
                      <a:pt x="6809096" y="1740423"/>
                      <a:pt x="6813738" y="1753803"/>
                    </a:cubicBezTo>
                    <a:cubicBezTo>
                      <a:pt x="6818380" y="1767182"/>
                      <a:pt x="6824797" y="1778104"/>
                      <a:pt x="6832988" y="1786569"/>
                    </a:cubicBezTo>
                    <a:lnTo>
                      <a:pt x="6878451" y="1749298"/>
                    </a:lnTo>
                    <a:cubicBezTo>
                      <a:pt x="6873536" y="1745202"/>
                      <a:pt x="6869782" y="1739809"/>
                      <a:pt x="6867188" y="1733119"/>
                    </a:cubicBezTo>
                    <a:cubicBezTo>
                      <a:pt x="6864594" y="1726429"/>
                      <a:pt x="6863297" y="1719672"/>
                      <a:pt x="6863297" y="1712845"/>
                    </a:cubicBezTo>
                    <a:cubicBezTo>
                      <a:pt x="6863297" y="1705473"/>
                      <a:pt x="6864662" y="1698851"/>
                      <a:pt x="6867393" y="1692981"/>
                    </a:cubicBezTo>
                    <a:cubicBezTo>
                      <a:pt x="6870123" y="1687110"/>
                      <a:pt x="6873878" y="1682059"/>
                      <a:pt x="6878656" y="1677827"/>
                    </a:cubicBezTo>
                    <a:cubicBezTo>
                      <a:pt x="6883434" y="1673594"/>
                      <a:pt x="6888964" y="1670386"/>
                      <a:pt x="6895244" y="1668202"/>
                    </a:cubicBezTo>
                    <a:cubicBezTo>
                      <a:pt x="6901524" y="1666017"/>
                      <a:pt x="6908214" y="1664925"/>
                      <a:pt x="6915313" y="1664925"/>
                    </a:cubicBezTo>
                    <a:cubicBezTo>
                      <a:pt x="6922412" y="1664925"/>
                      <a:pt x="6929102" y="1666085"/>
                      <a:pt x="6935382" y="1668406"/>
                    </a:cubicBezTo>
                    <a:cubicBezTo>
                      <a:pt x="6941662" y="1670727"/>
                      <a:pt x="6947192" y="1673936"/>
                      <a:pt x="6951970" y="1678032"/>
                    </a:cubicBezTo>
                    <a:cubicBezTo>
                      <a:pt x="6956748" y="1682127"/>
                      <a:pt x="6960571" y="1687042"/>
                      <a:pt x="6963438" y="1692776"/>
                    </a:cubicBezTo>
                    <a:cubicBezTo>
                      <a:pt x="6966305" y="1698510"/>
                      <a:pt x="6967739" y="1704927"/>
                      <a:pt x="6967739" y="1712026"/>
                    </a:cubicBezTo>
                    <a:cubicBezTo>
                      <a:pt x="6967739" y="1718852"/>
                      <a:pt x="6966237" y="1725542"/>
                      <a:pt x="6963233" y="1732095"/>
                    </a:cubicBezTo>
                    <a:cubicBezTo>
                      <a:pt x="6960230" y="1738649"/>
                      <a:pt x="6956270" y="1743836"/>
                      <a:pt x="6951356" y="1747659"/>
                    </a:cubicBezTo>
                    <a:lnTo>
                      <a:pt x="6996409" y="1786569"/>
                    </a:lnTo>
                    <a:cubicBezTo>
                      <a:pt x="7000505" y="1782473"/>
                      <a:pt x="7004259" y="1777626"/>
                      <a:pt x="7007672" y="1772029"/>
                    </a:cubicBezTo>
                    <a:cubicBezTo>
                      <a:pt x="7011085" y="1766431"/>
                      <a:pt x="7013952" y="1760288"/>
                      <a:pt x="7016273" y="1753598"/>
                    </a:cubicBezTo>
                    <a:cubicBezTo>
                      <a:pt x="7018594" y="1746908"/>
                      <a:pt x="7020437" y="1739945"/>
                      <a:pt x="7021802" y="1732710"/>
                    </a:cubicBezTo>
                    <a:cubicBezTo>
                      <a:pt x="7023168" y="1725474"/>
                      <a:pt x="7023850" y="1718170"/>
                      <a:pt x="7023850" y="1710797"/>
                    </a:cubicBezTo>
                    <a:cubicBezTo>
                      <a:pt x="7023850" y="1694961"/>
                      <a:pt x="7021325" y="1680059"/>
                      <a:pt x="7016273" y="1666093"/>
                    </a:cubicBezTo>
                    <a:cubicBezTo>
                      <a:pt x="7011222" y="1652127"/>
                      <a:pt x="7003986" y="1639994"/>
                      <a:pt x="6994566" y="1629695"/>
                    </a:cubicBezTo>
                    <a:cubicBezTo>
                      <a:pt x="6985145" y="1619396"/>
                      <a:pt x="6973746" y="1611293"/>
                      <a:pt x="6960366" y="1605386"/>
                    </a:cubicBezTo>
                    <a:cubicBezTo>
                      <a:pt x="6946987" y="1599479"/>
                      <a:pt x="6931969" y="1596526"/>
                      <a:pt x="6915313" y="1596526"/>
                    </a:cubicBezTo>
                    <a:close/>
                    <a:moveTo>
                      <a:pt x="6938659" y="1413179"/>
                    </a:moveTo>
                    <a:cubicBezTo>
                      <a:pt x="6943847" y="1413452"/>
                      <a:pt x="6948830" y="1414818"/>
                      <a:pt x="6953608" y="1417275"/>
                    </a:cubicBezTo>
                    <a:cubicBezTo>
                      <a:pt x="6958387" y="1419733"/>
                      <a:pt x="6962551" y="1423009"/>
                      <a:pt x="6966100" y="1427105"/>
                    </a:cubicBezTo>
                    <a:cubicBezTo>
                      <a:pt x="6969650" y="1431201"/>
                      <a:pt x="6972449" y="1435979"/>
                      <a:pt x="6974497" y="1441440"/>
                    </a:cubicBezTo>
                    <a:cubicBezTo>
                      <a:pt x="6976544" y="1446901"/>
                      <a:pt x="6977568" y="1452908"/>
                      <a:pt x="6977568" y="1459461"/>
                    </a:cubicBezTo>
                    <a:cubicBezTo>
                      <a:pt x="6977568" y="1472841"/>
                      <a:pt x="6973746" y="1482875"/>
                      <a:pt x="6966100" y="1489565"/>
                    </a:cubicBezTo>
                    <a:cubicBezTo>
                      <a:pt x="6958455" y="1496255"/>
                      <a:pt x="6949308" y="1499600"/>
                      <a:pt x="6938659" y="1499600"/>
                    </a:cubicBezTo>
                    <a:close/>
                    <a:moveTo>
                      <a:pt x="6914494" y="1348876"/>
                    </a:moveTo>
                    <a:cubicBezTo>
                      <a:pt x="6897292" y="1348876"/>
                      <a:pt x="6882001" y="1351811"/>
                      <a:pt x="6868621" y="1357682"/>
                    </a:cubicBezTo>
                    <a:cubicBezTo>
                      <a:pt x="6855242" y="1363553"/>
                      <a:pt x="6843979" y="1371608"/>
                      <a:pt x="6834831" y="1381847"/>
                    </a:cubicBezTo>
                    <a:cubicBezTo>
                      <a:pt x="6825684" y="1392086"/>
                      <a:pt x="6818721" y="1404032"/>
                      <a:pt x="6813943" y="1417685"/>
                    </a:cubicBezTo>
                    <a:cubicBezTo>
                      <a:pt x="6809165" y="1431337"/>
                      <a:pt x="6806776" y="1445809"/>
                      <a:pt x="6806776" y="1461100"/>
                    </a:cubicBezTo>
                    <a:cubicBezTo>
                      <a:pt x="6806776" y="1481851"/>
                      <a:pt x="6810530" y="1500078"/>
                      <a:pt x="6818039" y="1515778"/>
                    </a:cubicBezTo>
                    <a:cubicBezTo>
                      <a:pt x="6825548" y="1531478"/>
                      <a:pt x="6836265" y="1544107"/>
                      <a:pt x="6850190" y="1553664"/>
                    </a:cubicBezTo>
                    <a:lnTo>
                      <a:pt x="6879680" y="1506972"/>
                    </a:lnTo>
                    <a:cubicBezTo>
                      <a:pt x="6873400" y="1502330"/>
                      <a:pt x="6868280" y="1496323"/>
                      <a:pt x="6864321" y="1488951"/>
                    </a:cubicBezTo>
                    <a:cubicBezTo>
                      <a:pt x="6860362" y="1481578"/>
                      <a:pt x="6858382" y="1472568"/>
                      <a:pt x="6858382" y="1461919"/>
                    </a:cubicBezTo>
                    <a:cubicBezTo>
                      <a:pt x="6858382" y="1455912"/>
                      <a:pt x="6859338" y="1450109"/>
                      <a:pt x="6861249" y="1444512"/>
                    </a:cubicBezTo>
                    <a:cubicBezTo>
                      <a:pt x="6863160" y="1438914"/>
                      <a:pt x="6865823" y="1433863"/>
                      <a:pt x="6869236" y="1429358"/>
                    </a:cubicBezTo>
                    <a:cubicBezTo>
                      <a:pt x="6872649" y="1424852"/>
                      <a:pt x="6876676" y="1421166"/>
                      <a:pt x="6881318" y="1418299"/>
                    </a:cubicBezTo>
                    <a:cubicBezTo>
                      <a:pt x="6885960" y="1415432"/>
                      <a:pt x="6891148" y="1413725"/>
                      <a:pt x="6896882" y="1413179"/>
                    </a:cubicBezTo>
                    <a:lnTo>
                      <a:pt x="6896882" y="1561036"/>
                    </a:lnTo>
                    <a:cubicBezTo>
                      <a:pt x="6899339" y="1561309"/>
                      <a:pt x="6901933" y="1561445"/>
                      <a:pt x="6904664" y="1561445"/>
                    </a:cubicBezTo>
                    <a:cubicBezTo>
                      <a:pt x="6907394" y="1561445"/>
                      <a:pt x="6910125" y="1561445"/>
                      <a:pt x="6912855" y="1561445"/>
                    </a:cubicBezTo>
                    <a:cubicBezTo>
                      <a:pt x="6930331" y="1561445"/>
                      <a:pt x="6945895" y="1558920"/>
                      <a:pt x="6959547" y="1553868"/>
                    </a:cubicBezTo>
                    <a:cubicBezTo>
                      <a:pt x="6973200" y="1548817"/>
                      <a:pt x="6984804" y="1541786"/>
                      <a:pt x="6994361" y="1532775"/>
                    </a:cubicBezTo>
                    <a:cubicBezTo>
                      <a:pt x="7003918" y="1523765"/>
                      <a:pt x="7011222" y="1512979"/>
                      <a:pt x="7016273" y="1500419"/>
                    </a:cubicBezTo>
                    <a:cubicBezTo>
                      <a:pt x="7021325" y="1487858"/>
                      <a:pt x="7023850" y="1474069"/>
                      <a:pt x="7023850" y="1459052"/>
                    </a:cubicBezTo>
                    <a:cubicBezTo>
                      <a:pt x="7023850" y="1443488"/>
                      <a:pt x="7021256" y="1429016"/>
                      <a:pt x="7016068" y="1415637"/>
                    </a:cubicBezTo>
                    <a:cubicBezTo>
                      <a:pt x="7010880" y="1402257"/>
                      <a:pt x="7003576" y="1390653"/>
                      <a:pt x="6994156" y="1380823"/>
                    </a:cubicBezTo>
                    <a:cubicBezTo>
                      <a:pt x="6984736" y="1370993"/>
                      <a:pt x="6973268" y="1363211"/>
                      <a:pt x="6959752" y="1357477"/>
                    </a:cubicBezTo>
                    <a:cubicBezTo>
                      <a:pt x="6946236" y="1351743"/>
                      <a:pt x="6931150" y="1348876"/>
                      <a:pt x="6914494" y="1348876"/>
                    </a:cubicBezTo>
                    <a:close/>
                    <a:moveTo>
                      <a:pt x="6813329" y="1206715"/>
                    </a:moveTo>
                    <a:lnTo>
                      <a:pt x="6813329" y="1273886"/>
                    </a:lnTo>
                    <a:lnTo>
                      <a:pt x="6917898" y="1273886"/>
                    </a:lnTo>
                    <a:cubicBezTo>
                      <a:pt x="6921981" y="1273886"/>
                      <a:pt x="6926746" y="1274705"/>
                      <a:pt x="6932192" y="1276343"/>
                    </a:cubicBezTo>
                    <a:cubicBezTo>
                      <a:pt x="6937638" y="1277981"/>
                      <a:pt x="6942676" y="1280644"/>
                      <a:pt x="6947305" y="1284330"/>
                    </a:cubicBezTo>
                    <a:cubicBezTo>
                      <a:pt x="6951934" y="1288016"/>
                      <a:pt x="6955882" y="1292931"/>
                      <a:pt x="6959150" y="1299075"/>
                    </a:cubicBezTo>
                    <a:cubicBezTo>
                      <a:pt x="6962418" y="1305218"/>
                      <a:pt x="6964052" y="1312795"/>
                      <a:pt x="6964052" y="1321806"/>
                    </a:cubicBezTo>
                    <a:cubicBezTo>
                      <a:pt x="6964052" y="1324537"/>
                      <a:pt x="6963916" y="1327335"/>
                      <a:pt x="6963643" y="1330202"/>
                    </a:cubicBezTo>
                    <a:cubicBezTo>
                      <a:pt x="6963370" y="1333069"/>
                      <a:pt x="6962824" y="1336005"/>
                      <a:pt x="6962004" y="1339008"/>
                    </a:cubicBezTo>
                    <a:lnTo>
                      <a:pt x="7021393" y="1341875"/>
                    </a:lnTo>
                    <a:cubicBezTo>
                      <a:pt x="7021939" y="1340237"/>
                      <a:pt x="7022349" y="1338121"/>
                      <a:pt x="7022622" y="1335527"/>
                    </a:cubicBezTo>
                    <a:cubicBezTo>
                      <a:pt x="7022895" y="1332933"/>
                      <a:pt x="7023031" y="1330270"/>
                      <a:pt x="7023031" y="1327540"/>
                    </a:cubicBezTo>
                    <a:cubicBezTo>
                      <a:pt x="7023031" y="1314980"/>
                      <a:pt x="7019732" y="1303921"/>
                      <a:pt x="7013134" y="1294365"/>
                    </a:cubicBezTo>
                    <a:cubicBezTo>
                      <a:pt x="7006536" y="1284808"/>
                      <a:pt x="6998013" y="1277435"/>
                      <a:pt x="6987565" y="1272247"/>
                    </a:cubicBezTo>
                    <a:lnTo>
                      <a:pt x="6987565" y="1271428"/>
                    </a:lnTo>
                    <a:lnTo>
                      <a:pt x="7017054" y="1271428"/>
                    </a:lnTo>
                    <a:lnTo>
                      <a:pt x="7017054" y="1206715"/>
                    </a:lnTo>
                    <a:close/>
                    <a:moveTo>
                      <a:pt x="6813329" y="1044790"/>
                    </a:moveTo>
                    <a:lnTo>
                      <a:pt x="6813329" y="1111961"/>
                    </a:lnTo>
                    <a:lnTo>
                      <a:pt x="6917898" y="1111961"/>
                    </a:lnTo>
                    <a:cubicBezTo>
                      <a:pt x="6921981" y="1111961"/>
                      <a:pt x="6926746" y="1112780"/>
                      <a:pt x="6932192" y="1114418"/>
                    </a:cubicBezTo>
                    <a:cubicBezTo>
                      <a:pt x="6937638" y="1116057"/>
                      <a:pt x="6942676" y="1118719"/>
                      <a:pt x="6947305" y="1122405"/>
                    </a:cubicBezTo>
                    <a:cubicBezTo>
                      <a:pt x="6951934" y="1126091"/>
                      <a:pt x="6955882" y="1131006"/>
                      <a:pt x="6959150" y="1137150"/>
                    </a:cubicBezTo>
                    <a:cubicBezTo>
                      <a:pt x="6962418" y="1143293"/>
                      <a:pt x="6964052" y="1150870"/>
                      <a:pt x="6964052" y="1159881"/>
                    </a:cubicBezTo>
                    <a:cubicBezTo>
                      <a:pt x="6964052" y="1162611"/>
                      <a:pt x="6963916" y="1165410"/>
                      <a:pt x="6963643" y="1168277"/>
                    </a:cubicBezTo>
                    <a:cubicBezTo>
                      <a:pt x="6963370" y="1171144"/>
                      <a:pt x="6962824" y="1174080"/>
                      <a:pt x="6962004" y="1177083"/>
                    </a:cubicBezTo>
                    <a:lnTo>
                      <a:pt x="7021393" y="1179950"/>
                    </a:lnTo>
                    <a:cubicBezTo>
                      <a:pt x="7021939" y="1178312"/>
                      <a:pt x="7022349" y="1176196"/>
                      <a:pt x="7022622" y="1173602"/>
                    </a:cubicBezTo>
                    <a:cubicBezTo>
                      <a:pt x="7022895" y="1171008"/>
                      <a:pt x="7023031" y="1168346"/>
                      <a:pt x="7023031" y="1165615"/>
                    </a:cubicBezTo>
                    <a:cubicBezTo>
                      <a:pt x="7023031" y="1153055"/>
                      <a:pt x="7019732" y="1141996"/>
                      <a:pt x="7013134" y="1132440"/>
                    </a:cubicBezTo>
                    <a:cubicBezTo>
                      <a:pt x="7006536" y="1122883"/>
                      <a:pt x="6998013" y="1115510"/>
                      <a:pt x="6987565" y="1110322"/>
                    </a:cubicBezTo>
                    <a:lnTo>
                      <a:pt x="6987565" y="1109503"/>
                    </a:lnTo>
                    <a:lnTo>
                      <a:pt x="7017054" y="1109503"/>
                    </a:lnTo>
                    <a:lnTo>
                      <a:pt x="7017054" y="1044790"/>
                    </a:lnTo>
                    <a:close/>
                    <a:moveTo>
                      <a:pt x="6916132" y="842498"/>
                    </a:moveTo>
                    <a:cubicBezTo>
                      <a:pt x="6922685" y="842498"/>
                      <a:pt x="6929102" y="843522"/>
                      <a:pt x="6935382" y="845570"/>
                    </a:cubicBezTo>
                    <a:cubicBezTo>
                      <a:pt x="6941662" y="847618"/>
                      <a:pt x="6947192" y="850622"/>
                      <a:pt x="6951970" y="854581"/>
                    </a:cubicBezTo>
                    <a:cubicBezTo>
                      <a:pt x="6956748" y="858540"/>
                      <a:pt x="6960639" y="863523"/>
                      <a:pt x="6963643" y="869530"/>
                    </a:cubicBezTo>
                    <a:cubicBezTo>
                      <a:pt x="6966646" y="875538"/>
                      <a:pt x="6968148" y="882500"/>
                      <a:pt x="6968148" y="890419"/>
                    </a:cubicBezTo>
                    <a:cubicBezTo>
                      <a:pt x="6968148" y="898337"/>
                      <a:pt x="6966646" y="905300"/>
                      <a:pt x="6963643" y="911307"/>
                    </a:cubicBezTo>
                    <a:cubicBezTo>
                      <a:pt x="6960639" y="917314"/>
                      <a:pt x="6956748" y="922366"/>
                      <a:pt x="6951970" y="926461"/>
                    </a:cubicBezTo>
                    <a:cubicBezTo>
                      <a:pt x="6947192" y="930557"/>
                      <a:pt x="6941662" y="933697"/>
                      <a:pt x="6935382" y="935882"/>
                    </a:cubicBezTo>
                    <a:cubicBezTo>
                      <a:pt x="6929102" y="938066"/>
                      <a:pt x="6922685" y="939158"/>
                      <a:pt x="6916132" y="939158"/>
                    </a:cubicBezTo>
                    <a:cubicBezTo>
                      <a:pt x="6909579" y="939158"/>
                      <a:pt x="6903162" y="938134"/>
                      <a:pt x="6896882" y="936086"/>
                    </a:cubicBezTo>
                    <a:cubicBezTo>
                      <a:pt x="6890602" y="934038"/>
                      <a:pt x="6884936" y="930967"/>
                      <a:pt x="6879885" y="926871"/>
                    </a:cubicBezTo>
                    <a:cubicBezTo>
                      <a:pt x="6874833" y="922775"/>
                      <a:pt x="6870806" y="917724"/>
                      <a:pt x="6867802" y="911717"/>
                    </a:cubicBezTo>
                    <a:cubicBezTo>
                      <a:pt x="6864799" y="905710"/>
                      <a:pt x="6863297" y="898747"/>
                      <a:pt x="6863297" y="890828"/>
                    </a:cubicBezTo>
                    <a:cubicBezTo>
                      <a:pt x="6863297" y="882910"/>
                      <a:pt x="6864799" y="875947"/>
                      <a:pt x="6867802" y="869940"/>
                    </a:cubicBezTo>
                    <a:cubicBezTo>
                      <a:pt x="6870806" y="863933"/>
                      <a:pt x="6874833" y="858881"/>
                      <a:pt x="6879885" y="854786"/>
                    </a:cubicBezTo>
                    <a:cubicBezTo>
                      <a:pt x="6884936" y="850690"/>
                      <a:pt x="6890602" y="847618"/>
                      <a:pt x="6896882" y="845570"/>
                    </a:cubicBezTo>
                    <a:cubicBezTo>
                      <a:pt x="6903162" y="843522"/>
                      <a:pt x="6909579" y="842498"/>
                      <a:pt x="6916132" y="842498"/>
                    </a:cubicBezTo>
                    <a:close/>
                    <a:moveTo>
                      <a:pt x="6916132" y="777376"/>
                    </a:moveTo>
                    <a:cubicBezTo>
                      <a:pt x="6899476" y="777376"/>
                      <a:pt x="6884390" y="780380"/>
                      <a:pt x="6870874" y="786387"/>
                    </a:cubicBezTo>
                    <a:cubicBezTo>
                      <a:pt x="6857358" y="792394"/>
                      <a:pt x="6845890" y="800517"/>
                      <a:pt x="6836470" y="810756"/>
                    </a:cubicBezTo>
                    <a:cubicBezTo>
                      <a:pt x="6827049" y="820996"/>
                      <a:pt x="6819745" y="833010"/>
                      <a:pt x="6814557" y="846799"/>
                    </a:cubicBezTo>
                    <a:cubicBezTo>
                      <a:pt x="6809369" y="860588"/>
                      <a:pt x="6806776" y="875128"/>
                      <a:pt x="6806776" y="890419"/>
                    </a:cubicBezTo>
                    <a:cubicBezTo>
                      <a:pt x="6806776" y="905983"/>
                      <a:pt x="6809369" y="920591"/>
                      <a:pt x="6814557" y="934243"/>
                    </a:cubicBezTo>
                    <a:cubicBezTo>
                      <a:pt x="6819745" y="947896"/>
                      <a:pt x="6827049" y="959910"/>
                      <a:pt x="6836470" y="970286"/>
                    </a:cubicBezTo>
                    <a:cubicBezTo>
                      <a:pt x="6845890" y="980662"/>
                      <a:pt x="6857358" y="988853"/>
                      <a:pt x="6870874" y="994860"/>
                    </a:cubicBezTo>
                    <a:cubicBezTo>
                      <a:pt x="6884390" y="1000867"/>
                      <a:pt x="6899476" y="1003871"/>
                      <a:pt x="6916132" y="1003871"/>
                    </a:cubicBezTo>
                    <a:cubicBezTo>
                      <a:pt x="6932788" y="1003871"/>
                      <a:pt x="6947806" y="1000867"/>
                      <a:pt x="6961185" y="994860"/>
                    </a:cubicBezTo>
                    <a:cubicBezTo>
                      <a:pt x="6974565" y="988853"/>
                      <a:pt x="6985896" y="980662"/>
                      <a:pt x="6995180" y="970286"/>
                    </a:cubicBezTo>
                    <a:cubicBezTo>
                      <a:pt x="7004464" y="959910"/>
                      <a:pt x="7011563" y="947896"/>
                      <a:pt x="7016478" y="934243"/>
                    </a:cubicBezTo>
                    <a:cubicBezTo>
                      <a:pt x="7021393" y="920591"/>
                      <a:pt x="7023850" y="905983"/>
                      <a:pt x="7023850" y="890419"/>
                    </a:cubicBezTo>
                    <a:cubicBezTo>
                      <a:pt x="7023850" y="875128"/>
                      <a:pt x="7021393" y="860588"/>
                      <a:pt x="7016478" y="846799"/>
                    </a:cubicBezTo>
                    <a:cubicBezTo>
                      <a:pt x="7011563" y="833010"/>
                      <a:pt x="7004464" y="820996"/>
                      <a:pt x="6995180" y="810756"/>
                    </a:cubicBezTo>
                    <a:cubicBezTo>
                      <a:pt x="6985896" y="800517"/>
                      <a:pt x="6974565" y="792394"/>
                      <a:pt x="6961185" y="786387"/>
                    </a:cubicBezTo>
                    <a:cubicBezTo>
                      <a:pt x="6947806" y="780380"/>
                      <a:pt x="6932788" y="777376"/>
                      <a:pt x="6916132" y="777376"/>
                    </a:cubicBezTo>
                    <a:close/>
                    <a:moveTo>
                      <a:pt x="6915313" y="567826"/>
                    </a:moveTo>
                    <a:cubicBezTo>
                      <a:pt x="6898384" y="567826"/>
                      <a:pt x="6883230" y="570779"/>
                      <a:pt x="6869850" y="576686"/>
                    </a:cubicBezTo>
                    <a:cubicBezTo>
                      <a:pt x="6856471" y="582593"/>
                      <a:pt x="6845071" y="590696"/>
                      <a:pt x="6835651" y="600995"/>
                    </a:cubicBezTo>
                    <a:cubicBezTo>
                      <a:pt x="6826230" y="611294"/>
                      <a:pt x="6819063" y="623427"/>
                      <a:pt x="6814148" y="637393"/>
                    </a:cubicBezTo>
                    <a:cubicBezTo>
                      <a:pt x="6809233" y="651359"/>
                      <a:pt x="6806776" y="666397"/>
                      <a:pt x="6806776" y="682507"/>
                    </a:cubicBezTo>
                    <a:cubicBezTo>
                      <a:pt x="6806776" y="697525"/>
                      <a:pt x="6809096" y="711723"/>
                      <a:pt x="6813738" y="725103"/>
                    </a:cubicBezTo>
                    <a:cubicBezTo>
                      <a:pt x="6818380" y="738482"/>
                      <a:pt x="6824797" y="749404"/>
                      <a:pt x="6832988" y="757869"/>
                    </a:cubicBezTo>
                    <a:lnTo>
                      <a:pt x="6878451" y="720597"/>
                    </a:lnTo>
                    <a:cubicBezTo>
                      <a:pt x="6873536" y="716502"/>
                      <a:pt x="6869782" y="711109"/>
                      <a:pt x="6867188" y="704419"/>
                    </a:cubicBezTo>
                    <a:cubicBezTo>
                      <a:pt x="6864594" y="697730"/>
                      <a:pt x="6863297" y="690972"/>
                      <a:pt x="6863297" y="684145"/>
                    </a:cubicBezTo>
                    <a:cubicBezTo>
                      <a:pt x="6863297" y="676773"/>
                      <a:pt x="6864662" y="670152"/>
                      <a:pt x="6867393" y="664281"/>
                    </a:cubicBezTo>
                    <a:cubicBezTo>
                      <a:pt x="6870123" y="658410"/>
                      <a:pt x="6873878" y="653359"/>
                      <a:pt x="6878656" y="649127"/>
                    </a:cubicBezTo>
                    <a:cubicBezTo>
                      <a:pt x="6883434" y="644894"/>
                      <a:pt x="6888964" y="641686"/>
                      <a:pt x="6895244" y="639502"/>
                    </a:cubicBezTo>
                    <a:cubicBezTo>
                      <a:pt x="6901524" y="637317"/>
                      <a:pt x="6908214" y="636225"/>
                      <a:pt x="6915313" y="636225"/>
                    </a:cubicBezTo>
                    <a:cubicBezTo>
                      <a:pt x="6922412" y="636225"/>
                      <a:pt x="6929102" y="637386"/>
                      <a:pt x="6935382" y="639706"/>
                    </a:cubicBezTo>
                    <a:cubicBezTo>
                      <a:pt x="6941662" y="642027"/>
                      <a:pt x="6947192" y="645236"/>
                      <a:pt x="6951970" y="649331"/>
                    </a:cubicBezTo>
                    <a:cubicBezTo>
                      <a:pt x="6956748" y="653427"/>
                      <a:pt x="6960571" y="658342"/>
                      <a:pt x="6963438" y="664076"/>
                    </a:cubicBezTo>
                    <a:cubicBezTo>
                      <a:pt x="6966305" y="669810"/>
                      <a:pt x="6967739" y="676227"/>
                      <a:pt x="6967739" y="683326"/>
                    </a:cubicBezTo>
                    <a:cubicBezTo>
                      <a:pt x="6967739" y="690152"/>
                      <a:pt x="6966237" y="696842"/>
                      <a:pt x="6963233" y="703395"/>
                    </a:cubicBezTo>
                    <a:cubicBezTo>
                      <a:pt x="6960230" y="709949"/>
                      <a:pt x="6956270" y="715136"/>
                      <a:pt x="6951356" y="718959"/>
                    </a:cubicBezTo>
                    <a:lnTo>
                      <a:pt x="6996409" y="757869"/>
                    </a:lnTo>
                    <a:cubicBezTo>
                      <a:pt x="7000505" y="753773"/>
                      <a:pt x="7004259" y="748926"/>
                      <a:pt x="7007672" y="743329"/>
                    </a:cubicBezTo>
                    <a:cubicBezTo>
                      <a:pt x="7011085" y="737731"/>
                      <a:pt x="7013952" y="731588"/>
                      <a:pt x="7016273" y="724898"/>
                    </a:cubicBezTo>
                    <a:cubicBezTo>
                      <a:pt x="7018594" y="718208"/>
                      <a:pt x="7020437" y="711246"/>
                      <a:pt x="7021802" y="704010"/>
                    </a:cubicBezTo>
                    <a:cubicBezTo>
                      <a:pt x="7023168" y="696774"/>
                      <a:pt x="7023850" y="689470"/>
                      <a:pt x="7023850" y="682097"/>
                    </a:cubicBezTo>
                    <a:cubicBezTo>
                      <a:pt x="7023850" y="666261"/>
                      <a:pt x="7021325" y="651359"/>
                      <a:pt x="7016273" y="637393"/>
                    </a:cubicBezTo>
                    <a:cubicBezTo>
                      <a:pt x="7011222" y="623427"/>
                      <a:pt x="7003986" y="611294"/>
                      <a:pt x="6994566" y="600995"/>
                    </a:cubicBezTo>
                    <a:cubicBezTo>
                      <a:pt x="6985145" y="590696"/>
                      <a:pt x="6973746" y="582593"/>
                      <a:pt x="6960366" y="576686"/>
                    </a:cubicBezTo>
                    <a:cubicBezTo>
                      <a:pt x="6946987" y="570779"/>
                      <a:pt x="6931969" y="567826"/>
                      <a:pt x="6915313" y="567826"/>
                    </a:cubicBezTo>
                    <a:close/>
                    <a:moveTo>
                      <a:pt x="0" y="0"/>
                    </a:moveTo>
                    <a:lnTo>
                      <a:pt x="6782694" y="0"/>
                    </a:lnTo>
                    <a:lnTo>
                      <a:pt x="6782694" y="466928"/>
                    </a:lnTo>
                    <a:lnTo>
                      <a:pt x="7174925" y="466928"/>
                    </a:lnTo>
                    <a:cubicBezTo>
                      <a:pt x="7245392" y="466928"/>
                      <a:pt x="7302516" y="524052"/>
                      <a:pt x="7302516" y="594519"/>
                    </a:cubicBezTo>
                    <a:lnTo>
                      <a:pt x="7302516" y="2588691"/>
                    </a:lnTo>
                    <a:cubicBezTo>
                      <a:pt x="7302516" y="2659158"/>
                      <a:pt x="7245392" y="2716282"/>
                      <a:pt x="7174925" y="2716282"/>
                    </a:cubicBezTo>
                    <a:lnTo>
                      <a:pt x="6782694" y="2716282"/>
                    </a:lnTo>
                    <a:lnTo>
                      <a:pt x="678269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2230A84C-B358-014E-3E01-D665199B98C8}"/>
                  </a:ext>
                </a:extLst>
              </p:cNvPr>
              <p:cNvSpPr txBox="1"/>
              <p:nvPr/>
            </p:nvSpPr>
            <p:spPr>
              <a:xfrm>
                <a:off x="-12793684" y="915788"/>
                <a:ext cx="5210437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latin typeface="Avenir Next Heavy" panose="020B0503020202020204" pitchFamily="34" charset="0"/>
                  </a:rPr>
                  <a:t>Shift b</a:t>
                </a: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3D9C5E26-52C6-1B2F-B528-1DAE2EBC1FFC}"/>
                  </a:ext>
                </a:extLst>
              </p:cNvPr>
              <p:cNvSpPr txBox="1"/>
              <p:nvPr/>
            </p:nvSpPr>
            <p:spPr>
              <a:xfrm>
                <a:off x="-12778014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b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448" name="Textfeld 447">
                <a:extLst>
                  <a:ext uri="{FF2B5EF4-FFF2-40B4-BE49-F238E27FC236}">
                    <a16:creationId xmlns:a16="http://schemas.microsoft.com/office/drawing/2014/main" id="{81B498EB-A8CB-9B3F-D86E-4BFB2E428D9C}"/>
                  </a:ext>
                </a:extLst>
              </p:cNvPr>
              <p:cNvSpPr txBox="1"/>
              <p:nvPr/>
            </p:nvSpPr>
            <p:spPr>
              <a:xfrm>
                <a:off x="-13346962" y="2839113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mod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= a –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(a /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shifted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</a:t>
                </a:r>
              </a:p>
            </p:txBody>
          </p:sp>
          <p:sp>
            <p:nvSpPr>
              <p:cNvPr id="449" name="Textfeld 448">
                <a:extLst>
                  <a:ext uri="{FF2B5EF4-FFF2-40B4-BE49-F238E27FC236}">
                    <a16:creationId xmlns:a16="http://schemas.microsoft.com/office/drawing/2014/main" id="{901C0181-E5A1-3CD0-40C5-28F8795A2D22}"/>
                  </a:ext>
                </a:extLst>
              </p:cNvPr>
              <p:cNvSpPr txBox="1"/>
              <p:nvPr/>
            </p:nvSpPr>
            <p:spPr>
              <a:xfrm>
                <a:off x="-13399329" y="5625069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 + (a/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a shift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b</a:t>
                </a:r>
              </a:p>
            </p:txBody>
          </p:sp>
        </p:grp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6E9F5FCB-9501-9F66-D8F7-AB7BE67E784A}"/>
                </a:ext>
              </a:extLst>
            </p:cNvPr>
            <p:cNvSpPr txBox="1"/>
            <p:nvPr/>
          </p:nvSpPr>
          <p:spPr>
            <a:xfrm>
              <a:off x="738411" y="3601295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contributes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subtraction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b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</a:b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(a 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)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C64C109C-5053-E95B-2D10-2BB6C88B81EA}"/>
                </a:ext>
              </a:extLst>
            </p:cNvPr>
            <p:cNvSpPr txBox="1"/>
            <p:nvPr/>
          </p:nvSpPr>
          <p:spPr>
            <a:xfrm>
              <a:off x="738411" y="4535654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added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back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equasion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within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⋅q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982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6B0D2-2F77-DE75-77DD-E7B88DAF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00350CF4-AF37-0151-0448-0282636D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462819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C1454CFD-A827-A01C-C501-46010D2D1ED4}"/>
              </a:ext>
            </a:extLst>
          </p:cNvPr>
          <p:cNvSpPr/>
          <p:nvPr/>
        </p:nvSpPr>
        <p:spPr>
          <a:xfrm>
            <a:off x="2462819" y="-71736"/>
            <a:ext cx="12280460" cy="6983482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83EF7E-082F-E9C4-622F-6914FE15A432}"/>
              </a:ext>
            </a:extLst>
          </p:cNvPr>
          <p:cNvSpPr/>
          <p:nvPr/>
        </p:nvSpPr>
        <p:spPr>
          <a:xfrm>
            <a:off x="2813704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ADC466-0BDC-3302-5862-10A8623BC7BC}"/>
              </a:ext>
            </a:extLst>
          </p:cNvPr>
          <p:cNvSpPr txBox="1"/>
          <p:nvPr/>
        </p:nvSpPr>
        <p:spPr>
          <a:xfrm rot="16200000">
            <a:off x="2293683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THREE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F1704B2-95C4-F015-BC4A-83F094E0CE7A}"/>
              </a:ext>
            </a:extLst>
          </p:cNvPr>
          <p:cNvGrpSpPr/>
          <p:nvPr/>
        </p:nvGrpSpPr>
        <p:grpSpPr>
          <a:xfrm>
            <a:off x="-5818387" y="-15125"/>
            <a:ext cx="7598461" cy="6868701"/>
            <a:chOff x="-533643" y="-17966"/>
            <a:chExt cx="7598461" cy="6868701"/>
          </a:xfrm>
          <a:solidFill>
            <a:srgbClr val="CBBD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0DEBD848-84C0-4E9D-3CBF-F1BFCE1197C2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53FD92EC-026C-1D96-CAC1-3FCFA689580A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123305F-246A-B482-56E1-E28F90B5E381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7389863-22D1-7919-2C97-509EFD3FE82A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269833F-2DC7-4F44-9A2F-7B0AC096C6AA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9C84E4D7-E236-D695-1808-A9D455F0C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E0696CA-E67E-F2AC-EDFE-9783F68C9D5B}"/>
              </a:ext>
            </a:extLst>
          </p:cNvPr>
          <p:cNvGrpSpPr/>
          <p:nvPr/>
        </p:nvGrpSpPr>
        <p:grpSpPr>
          <a:xfrm>
            <a:off x="-5351457" y="-1813"/>
            <a:ext cx="6888282" cy="6868701"/>
            <a:chOff x="-492415" y="-19984"/>
            <a:chExt cx="6888282" cy="6868701"/>
          </a:xfrm>
          <a:solidFill>
            <a:srgbClr val="E6D7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AB45C84-38CB-30E5-B447-C4D6BE189E3E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4B11856A-9F49-BF10-F0CB-536BE4B24883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8DB9132-E837-3C21-FDFE-EBDEADC319D8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2947A48B-99A7-F213-44EE-F1AF7E7ED91B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F840991-FDD7-3B0B-E303-2E4B2E6D9A31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D530934A-8825-3F22-5C2B-8D9FD2EC6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42169C3-0C76-DAC8-6DBA-303730DC469E}"/>
              </a:ext>
            </a:extLst>
          </p:cNvPr>
          <p:cNvGrpSpPr/>
          <p:nvPr/>
        </p:nvGrpSpPr>
        <p:grpSpPr>
          <a:xfrm>
            <a:off x="-11204116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63FCE61-F5A7-00B8-2688-4933C109F6A5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A2BA7748-7D0C-BE0D-F946-CA4AE68B29F4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B73D70F0-2A00-3F1A-D4BF-035ABD28EC34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E678886A-83BE-E8B7-2F4B-F7318F09FA7A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6E734FEC-E31F-9D26-445A-6C3D9D3D633F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019407BA-8729-1CE9-8041-7A852FF4E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E43A9B3F-0DEB-87B8-8A06-927D16F5DC16}"/>
              </a:ext>
            </a:extLst>
          </p:cNvPr>
          <p:cNvSpPr/>
          <p:nvPr/>
        </p:nvSpPr>
        <p:spPr>
          <a:xfrm>
            <a:off x="-10489201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378" name="Rechteck 377">
            <a:extLst>
              <a:ext uri="{FF2B5EF4-FFF2-40B4-BE49-F238E27FC236}">
                <a16:creationId xmlns:a16="http://schemas.microsoft.com/office/drawing/2014/main" id="{ABC00A04-5AF6-D343-EF0D-EB8871727615}"/>
              </a:ext>
            </a:extLst>
          </p:cNvPr>
          <p:cNvSpPr/>
          <p:nvPr/>
        </p:nvSpPr>
        <p:spPr>
          <a:xfrm>
            <a:off x="15172951" y="743397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9" name="Grafik 37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5BC88153-C54F-2015-DC48-BAE419F7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7230556" y="9475745"/>
            <a:ext cx="12280461" cy="6896017"/>
          </a:xfrm>
          <a:prstGeom prst="rect">
            <a:avLst/>
          </a:prstGeom>
        </p:spPr>
      </p:pic>
      <p:sp>
        <p:nvSpPr>
          <p:cNvPr id="380" name="Rechteck 379">
            <a:extLst>
              <a:ext uri="{FF2B5EF4-FFF2-40B4-BE49-F238E27FC236}">
                <a16:creationId xmlns:a16="http://schemas.microsoft.com/office/drawing/2014/main" id="{5D25F535-8370-B61C-7901-CBE3560801F9}"/>
              </a:ext>
            </a:extLst>
          </p:cNvPr>
          <p:cNvSpPr/>
          <p:nvPr/>
        </p:nvSpPr>
        <p:spPr>
          <a:xfrm>
            <a:off x="29022855" y="946050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1" name="Rechteck 380">
            <a:extLst>
              <a:ext uri="{FF2B5EF4-FFF2-40B4-BE49-F238E27FC236}">
                <a16:creationId xmlns:a16="http://schemas.microsoft.com/office/drawing/2014/main" id="{3F100718-A5B7-A754-9502-C5356C7DB26C}"/>
              </a:ext>
            </a:extLst>
          </p:cNvPr>
          <p:cNvSpPr/>
          <p:nvPr/>
        </p:nvSpPr>
        <p:spPr>
          <a:xfrm>
            <a:off x="29161660" y="7431252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2" name="Textfeld 381">
            <a:extLst>
              <a:ext uri="{FF2B5EF4-FFF2-40B4-BE49-F238E27FC236}">
                <a16:creationId xmlns:a16="http://schemas.microsoft.com/office/drawing/2014/main" id="{B6C5A1D6-DD12-117E-0381-393E9B574A66}"/>
              </a:ext>
            </a:extLst>
          </p:cNvPr>
          <p:cNvSpPr txBox="1"/>
          <p:nvPr/>
        </p:nvSpPr>
        <p:spPr>
          <a:xfrm rot="16200000">
            <a:off x="28621035" y="1803889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383" name="Freihandform 382">
            <a:extLst>
              <a:ext uri="{FF2B5EF4-FFF2-40B4-BE49-F238E27FC236}">
                <a16:creationId xmlns:a16="http://schemas.microsoft.com/office/drawing/2014/main" id="{44FFEF44-845E-9864-2BF7-863D54B02FBB}"/>
              </a:ext>
            </a:extLst>
          </p:cNvPr>
          <p:cNvSpPr/>
          <p:nvPr/>
        </p:nvSpPr>
        <p:spPr>
          <a:xfrm>
            <a:off x="29275845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384" name="Gruppieren 383">
            <a:extLst>
              <a:ext uri="{FF2B5EF4-FFF2-40B4-BE49-F238E27FC236}">
                <a16:creationId xmlns:a16="http://schemas.microsoft.com/office/drawing/2014/main" id="{C804472E-89B8-0FD7-A723-6180E5F9E980}"/>
              </a:ext>
            </a:extLst>
          </p:cNvPr>
          <p:cNvGrpSpPr/>
          <p:nvPr/>
        </p:nvGrpSpPr>
        <p:grpSpPr>
          <a:xfrm>
            <a:off x="28904801" y="9484960"/>
            <a:ext cx="7598461" cy="6828633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385" name="Gruppieren 384">
              <a:extLst>
                <a:ext uri="{FF2B5EF4-FFF2-40B4-BE49-F238E27FC236}">
                  <a16:creationId xmlns:a16="http://schemas.microsoft.com/office/drawing/2014/main" id="{E81757B1-4990-2F28-DA1F-99EF3DE9B1B2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387" name="Freihandform 386">
                <a:extLst>
                  <a:ext uri="{FF2B5EF4-FFF2-40B4-BE49-F238E27FC236}">
                    <a16:creationId xmlns:a16="http://schemas.microsoft.com/office/drawing/2014/main" id="{B77AB9FF-49D5-51BB-F69E-26E03716D2B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8" name="Textfeld 387">
                <a:extLst>
                  <a:ext uri="{FF2B5EF4-FFF2-40B4-BE49-F238E27FC236}">
                    <a16:creationId xmlns:a16="http://schemas.microsoft.com/office/drawing/2014/main" id="{59486001-A9EF-4C1C-6B95-C7C9418FF433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89" name="Textfeld 388">
                <a:extLst>
                  <a:ext uri="{FF2B5EF4-FFF2-40B4-BE49-F238E27FC236}">
                    <a16:creationId xmlns:a16="http://schemas.microsoft.com/office/drawing/2014/main" id="{26F23F33-5D76-7F3C-1B6C-78264BFA5362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0" name="Textfeld 389">
                <a:extLst>
                  <a:ext uri="{FF2B5EF4-FFF2-40B4-BE49-F238E27FC236}">
                    <a16:creationId xmlns:a16="http://schemas.microsoft.com/office/drawing/2014/main" id="{64CB7FFF-3307-BEDB-8F95-95981E060F40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86" name="Grafik 385" descr="Rennflagge Silhouette">
              <a:extLst>
                <a:ext uri="{FF2B5EF4-FFF2-40B4-BE49-F238E27FC236}">
                  <a16:creationId xmlns:a16="http://schemas.microsoft.com/office/drawing/2014/main" id="{899C60B5-A020-C675-9584-EDE62AA7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91" name="Gruppieren 390">
            <a:extLst>
              <a:ext uri="{FF2B5EF4-FFF2-40B4-BE49-F238E27FC236}">
                <a16:creationId xmlns:a16="http://schemas.microsoft.com/office/drawing/2014/main" id="{AC0D6B1A-296A-BC54-BA70-EB52985DA61B}"/>
              </a:ext>
            </a:extLst>
          </p:cNvPr>
          <p:cNvGrpSpPr/>
          <p:nvPr/>
        </p:nvGrpSpPr>
        <p:grpSpPr>
          <a:xfrm>
            <a:off x="29371731" y="9498272"/>
            <a:ext cx="6888282" cy="6828633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392" name="Gruppieren 391">
              <a:extLst>
                <a:ext uri="{FF2B5EF4-FFF2-40B4-BE49-F238E27FC236}">
                  <a16:creationId xmlns:a16="http://schemas.microsoft.com/office/drawing/2014/main" id="{536EA2DE-DCD7-6FBF-8391-F9782DD47803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394" name="Freihandform 393">
                <a:extLst>
                  <a:ext uri="{FF2B5EF4-FFF2-40B4-BE49-F238E27FC236}">
                    <a16:creationId xmlns:a16="http://schemas.microsoft.com/office/drawing/2014/main" id="{59CE4981-01AD-B70F-FB57-BFE5A58BF547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95" name="Textfeld 394">
                <a:extLst>
                  <a:ext uri="{FF2B5EF4-FFF2-40B4-BE49-F238E27FC236}">
                    <a16:creationId xmlns:a16="http://schemas.microsoft.com/office/drawing/2014/main" id="{CEE82ACD-1A97-964B-C488-E13DB763B033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96" name="Textfeld 395">
                <a:extLst>
                  <a:ext uri="{FF2B5EF4-FFF2-40B4-BE49-F238E27FC236}">
                    <a16:creationId xmlns:a16="http://schemas.microsoft.com/office/drawing/2014/main" id="{08D283C1-6994-8441-2F87-75F19C1814CC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7" name="Textfeld 396">
                <a:extLst>
                  <a:ext uri="{FF2B5EF4-FFF2-40B4-BE49-F238E27FC236}">
                    <a16:creationId xmlns:a16="http://schemas.microsoft.com/office/drawing/2014/main" id="{00E2F4D2-6594-E91C-F3C1-D30F797E1703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93" name="Grafik 392" descr="Abakus Silhouette">
              <a:extLst>
                <a:ext uri="{FF2B5EF4-FFF2-40B4-BE49-F238E27FC236}">
                  <a16:creationId xmlns:a16="http://schemas.microsoft.com/office/drawing/2014/main" id="{9DC1BCAE-D164-C7AD-25BB-06C5FEAF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98" name="Gruppieren 397">
            <a:extLst>
              <a:ext uri="{FF2B5EF4-FFF2-40B4-BE49-F238E27FC236}">
                <a16:creationId xmlns:a16="http://schemas.microsoft.com/office/drawing/2014/main" id="{03EC673E-9752-E7D6-B329-A02053F51FEE}"/>
              </a:ext>
            </a:extLst>
          </p:cNvPr>
          <p:cNvGrpSpPr/>
          <p:nvPr/>
        </p:nvGrpSpPr>
        <p:grpSpPr>
          <a:xfrm>
            <a:off x="29916679" y="7499129"/>
            <a:ext cx="6054575" cy="6828633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399" name="Gruppieren 398">
              <a:extLst>
                <a:ext uri="{FF2B5EF4-FFF2-40B4-BE49-F238E27FC236}">
                  <a16:creationId xmlns:a16="http://schemas.microsoft.com/office/drawing/2014/main" id="{1396CDD3-1B6F-B81A-9ED2-C35819D7B336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401" name="Freihandform 400">
                <a:extLst>
                  <a:ext uri="{FF2B5EF4-FFF2-40B4-BE49-F238E27FC236}">
                    <a16:creationId xmlns:a16="http://schemas.microsoft.com/office/drawing/2014/main" id="{C9FA27A4-4CE8-C3E7-7998-7E72946B8CC3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2" name="Textfeld 401">
                <a:extLst>
                  <a:ext uri="{FF2B5EF4-FFF2-40B4-BE49-F238E27FC236}">
                    <a16:creationId xmlns:a16="http://schemas.microsoft.com/office/drawing/2014/main" id="{D7701104-94FB-4161-8BAF-260E17FFE53E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403" name="Textfeld 402">
                <a:extLst>
                  <a:ext uri="{FF2B5EF4-FFF2-40B4-BE49-F238E27FC236}">
                    <a16:creationId xmlns:a16="http://schemas.microsoft.com/office/drawing/2014/main" id="{E0C0C933-B788-7187-8761-345515F93612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04" name="Textfeld 403">
                <a:extLst>
                  <a:ext uri="{FF2B5EF4-FFF2-40B4-BE49-F238E27FC236}">
                    <a16:creationId xmlns:a16="http://schemas.microsoft.com/office/drawing/2014/main" id="{0E6811F8-82BB-33B6-1560-A27B9A029779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00" name="Grafik 399" descr="Liniendiagramm Silhouette">
              <a:extLst>
                <a:ext uri="{FF2B5EF4-FFF2-40B4-BE49-F238E27FC236}">
                  <a16:creationId xmlns:a16="http://schemas.microsoft.com/office/drawing/2014/main" id="{43EAD56D-65BF-78DE-D567-8254F2CF6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405" name="Gruppieren 404">
            <a:extLst>
              <a:ext uri="{FF2B5EF4-FFF2-40B4-BE49-F238E27FC236}">
                <a16:creationId xmlns:a16="http://schemas.microsoft.com/office/drawing/2014/main" id="{E3101B05-6859-4C25-66A7-9AE926CB8B60}"/>
              </a:ext>
            </a:extLst>
          </p:cNvPr>
          <p:cNvGrpSpPr/>
          <p:nvPr/>
        </p:nvGrpSpPr>
        <p:grpSpPr>
          <a:xfrm>
            <a:off x="33675476" y="7496436"/>
            <a:ext cx="5244687" cy="6828633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406" name="Gruppieren 405">
              <a:extLst>
                <a:ext uri="{FF2B5EF4-FFF2-40B4-BE49-F238E27FC236}">
                  <a16:creationId xmlns:a16="http://schemas.microsoft.com/office/drawing/2014/main" id="{82D3091A-4797-3BC3-3AD1-A19BCF5BD946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408" name="Freihandform 407">
                <a:extLst>
                  <a:ext uri="{FF2B5EF4-FFF2-40B4-BE49-F238E27FC236}">
                    <a16:creationId xmlns:a16="http://schemas.microsoft.com/office/drawing/2014/main" id="{A31EE37D-8E5B-59AD-AF49-2DA79BAA3DC9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9" name="Textfeld 408">
                <a:extLst>
                  <a:ext uri="{FF2B5EF4-FFF2-40B4-BE49-F238E27FC236}">
                    <a16:creationId xmlns:a16="http://schemas.microsoft.com/office/drawing/2014/main" id="{705587D9-7D0A-2A5D-129C-DC01746EE320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410" name="Textfeld 409">
                <a:extLst>
                  <a:ext uri="{FF2B5EF4-FFF2-40B4-BE49-F238E27FC236}">
                    <a16:creationId xmlns:a16="http://schemas.microsoft.com/office/drawing/2014/main" id="{A50804C0-4964-CBB6-7D46-01335F001F6F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411" name="Textfeld 410">
                <a:extLst>
                  <a:ext uri="{FF2B5EF4-FFF2-40B4-BE49-F238E27FC236}">
                    <a16:creationId xmlns:a16="http://schemas.microsoft.com/office/drawing/2014/main" id="{0A0222E5-E2BE-F9F6-4938-3AA13D070E30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407" name="Grafik 406" descr="Taschenrechner Silhouette">
              <a:extLst>
                <a:ext uri="{FF2B5EF4-FFF2-40B4-BE49-F238E27FC236}">
                  <a16:creationId xmlns:a16="http://schemas.microsoft.com/office/drawing/2014/main" id="{D813DE4A-5954-0A73-B4F4-92EAAAE5D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12" name="Freihandform 411">
            <a:extLst>
              <a:ext uri="{FF2B5EF4-FFF2-40B4-BE49-F238E27FC236}">
                <a16:creationId xmlns:a16="http://schemas.microsoft.com/office/drawing/2014/main" id="{03169D2E-3C0F-4B28-0F5F-47C3FF61E7EF}"/>
              </a:ext>
            </a:extLst>
          </p:cNvPr>
          <p:cNvSpPr/>
          <p:nvPr/>
        </p:nvSpPr>
        <p:spPr>
          <a:xfrm>
            <a:off x="27076339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415" name="Rechteck 414">
            <a:extLst>
              <a:ext uri="{FF2B5EF4-FFF2-40B4-BE49-F238E27FC236}">
                <a16:creationId xmlns:a16="http://schemas.microsoft.com/office/drawing/2014/main" id="{8DDCB4F4-577A-4ECD-056D-D6809B667A25}"/>
              </a:ext>
            </a:extLst>
          </p:cNvPr>
          <p:cNvSpPr/>
          <p:nvPr/>
        </p:nvSpPr>
        <p:spPr>
          <a:xfrm>
            <a:off x="69439024" y="7925897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9" name="Gerade Verbindung 478">
            <a:extLst>
              <a:ext uri="{FF2B5EF4-FFF2-40B4-BE49-F238E27FC236}">
                <a16:creationId xmlns:a16="http://schemas.microsoft.com/office/drawing/2014/main" id="{29566DA3-0DEE-9FC6-3D11-166AC60F7A58}"/>
              </a:ext>
            </a:extLst>
          </p:cNvPr>
          <p:cNvCxnSpPr>
            <a:cxnSpLocks/>
          </p:cNvCxnSpPr>
          <p:nvPr/>
        </p:nvCxnSpPr>
        <p:spPr>
          <a:xfrm>
            <a:off x="34046927" y="9926945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0" name="Freihandform 479">
            <a:extLst>
              <a:ext uri="{FF2B5EF4-FFF2-40B4-BE49-F238E27FC236}">
                <a16:creationId xmlns:a16="http://schemas.microsoft.com/office/drawing/2014/main" id="{50D16389-67D2-5A33-5174-B5E30A82536E}"/>
              </a:ext>
            </a:extLst>
          </p:cNvPr>
          <p:cNvSpPr/>
          <p:nvPr/>
        </p:nvSpPr>
        <p:spPr>
          <a:xfrm>
            <a:off x="20437920" y="7425043"/>
            <a:ext cx="6630540" cy="6951986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1" name="Freihandform 480">
            <a:extLst>
              <a:ext uri="{FF2B5EF4-FFF2-40B4-BE49-F238E27FC236}">
                <a16:creationId xmlns:a16="http://schemas.microsoft.com/office/drawing/2014/main" id="{DED96ED0-CC05-8E48-AD55-D6EFC5B68AC9}"/>
              </a:ext>
            </a:extLst>
          </p:cNvPr>
          <p:cNvSpPr/>
          <p:nvPr/>
        </p:nvSpPr>
        <p:spPr>
          <a:xfrm rot="16200000">
            <a:off x="26669340" y="7339490"/>
            <a:ext cx="6999522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2" name="Textfeld 481">
            <a:extLst>
              <a:ext uri="{FF2B5EF4-FFF2-40B4-BE49-F238E27FC236}">
                <a16:creationId xmlns:a16="http://schemas.microsoft.com/office/drawing/2014/main" id="{B9965853-A123-8419-8B79-098C96B74BBE}"/>
              </a:ext>
            </a:extLst>
          </p:cNvPr>
          <p:cNvSpPr txBox="1"/>
          <p:nvPr/>
        </p:nvSpPr>
        <p:spPr>
          <a:xfrm>
            <a:off x="27145961" y="8177434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83" name="Textfeld 482">
            <a:extLst>
              <a:ext uri="{FF2B5EF4-FFF2-40B4-BE49-F238E27FC236}">
                <a16:creationId xmlns:a16="http://schemas.microsoft.com/office/drawing/2014/main" id="{F60AF0CA-FE99-547D-ABF0-5EC1BEBB1875}"/>
              </a:ext>
            </a:extLst>
          </p:cNvPr>
          <p:cNvSpPr txBox="1"/>
          <p:nvPr/>
        </p:nvSpPr>
        <p:spPr>
          <a:xfrm>
            <a:off x="28345419" y="9217636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84" name="Textfeld 483">
            <a:extLst>
              <a:ext uri="{FF2B5EF4-FFF2-40B4-BE49-F238E27FC236}">
                <a16:creationId xmlns:a16="http://schemas.microsoft.com/office/drawing/2014/main" id="{4484FEB5-64C7-22F9-8F8F-9872B39306A5}"/>
              </a:ext>
            </a:extLst>
          </p:cNvPr>
          <p:cNvSpPr txBox="1"/>
          <p:nvPr/>
        </p:nvSpPr>
        <p:spPr>
          <a:xfrm>
            <a:off x="27798187" y="10278392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1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dirty="0"/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⋅p + </a:t>
            </a:r>
            <a:r>
              <a:rPr lang="de-DE" sz="2000" b="1" dirty="0">
                <a:latin typeface="Avenir Next Ultra Light" panose="020B0203020202020204" pitchFamily="34" charset="77"/>
              </a:rPr>
              <a:t>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</a:t>
            </a:r>
            <a:r>
              <a:rPr lang="de-DE" sz="2000" b="1" dirty="0" err="1">
                <a:solidFill>
                  <a:srgbClr val="181818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5" name="Textfeld 484">
            <a:extLst>
              <a:ext uri="{FF2B5EF4-FFF2-40B4-BE49-F238E27FC236}">
                <a16:creationId xmlns:a16="http://schemas.microsoft.com/office/drawing/2014/main" id="{F5CCFD88-591D-50AE-C8E9-53D3DB57265E}"/>
              </a:ext>
            </a:extLst>
          </p:cNvPr>
          <p:cNvSpPr txBox="1"/>
          <p:nvPr/>
        </p:nvSpPr>
        <p:spPr>
          <a:xfrm>
            <a:off x="27766649" y="1168102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But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for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a₀, 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6" name="Textfeld 485">
            <a:extLst>
              <a:ext uri="{FF2B5EF4-FFF2-40B4-BE49-F238E27FC236}">
                <a16:creationId xmlns:a16="http://schemas.microsoft.com/office/drawing/2014/main" id="{8C37838E-F942-9D47-3566-7D063F7547CE}"/>
              </a:ext>
            </a:extLst>
          </p:cNvPr>
          <p:cNvSpPr txBox="1"/>
          <p:nvPr/>
        </p:nvSpPr>
        <p:spPr>
          <a:xfrm>
            <a:off x="27756968" y="12520424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We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multiply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this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linear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combination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get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any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7" name="Textfeld 486">
            <a:extLst>
              <a:ext uri="{FF2B5EF4-FFF2-40B4-BE49-F238E27FC236}">
                <a16:creationId xmlns:a16="http://schemas.microsoft.com/office/drawing/2014/main" id="{A55E1539-1F6A-CFA8-9FC5-73B2A2B7318C}"/>
              </a:ext>
            </a:extLst>
          </p:cNvPr>
          <p:cNvSpPr txBox="1"/>
          <p:nvPr/>
        </p:nvSpPr>
        <p:spPr>
          <a:xfrm>
            <a:off x="20143831" y="8177433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488" name="Textfeld 487">
            <a:extLst>
              <a:ext uri="{FF2B5EF4-FFF2-40B4-BE49-F238E27FC236}">
                <a16:creationId xmlns:a16="http://schemas.microsoft.com/office/drawing/2014/main" id="{FB76FE6B-8574-AB42-C19D-2516BD05A6DA}"/>
              </a:ext>
            </a:extLst>
          </p:cNvPr>
          <p:cNvSpPr txBox="1"/>
          <p:nvPr/>
        </p:nvSpPr>
        <p:spPr>
          <a:xfrm>
            <a:off x="20731394" y="9217636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89" name="Textfeld 488">
            <a:extLst>
              <a:ext uri="{FF2B5EF4-FFF2-40B4-BE49-F238E27FC236}">
                <a16:creationId xmlns:a16="http://schemas.microsoft.com/office/drawing/2014/main" id="{EB83B4D1-83D7-6099-2790-7C66DE705802}"/>
              </a:ext>
            </a:extLst>
          </p:cNvPr>
          <p:cNvSpPr txBox="1"/>
          <p:nvPr/>
        </p:nvSpPr>
        <p:spPr>
          <a:xfrm>
            <a:off x="20928826" y="10278392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have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90" name="Textfeld 489">
            <a:extLst>
              <a:ext uri="{FF2B5EF4-FFF2-40B4-BE49-F238E27FC236}">
                <a16:creationId xmlns:a16="http://schemas.microsoft.com/office/drawing/2014/main" id="{685538BC-9672-6214-E9AA-E79765B08FBD}"/>
              </a:ext>
            </a:extLst>
          </p:cNvPr>
          <p:cNvSpPr txBox="1"/>
          <p:nvPr/>
        </p:nvSpPr>
        <p:spPr>
          <a:xfrm>
            <a:off x="20897288" y="1109400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Some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combined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from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at least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negative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1" name="Textfeld 490">
            <a:extLst>
              <a:ext uri="{FF2B5EF4-FFF2-40B4-BE49-F238E27FC236}">
                <a16:creationId xmlns:a16="http://schemas.microsoft.com/office/drawing/2014/main" id="{E6AB1124-2736-A402-3D40-BD3F6221BF82}"/>
              </a:ext>
            </a:extLst>
          </p:cNvPr>
          <p:cNvSpPr txBox="1"/>
          <p:nvPr/>
        </p:nvSpPr>
        <p:spPr>
          <a:xfrm>
            <a:off x="20887607" y="1229099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All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≥</a:t>
            </a:r>
            <a:r>
              <a:rPr lang="de-DE" sz="2000" dirty="0">
                <a:solidFill>
                  <a:schemeClr val="bg1"/>
                </a:solidFill>
              </a:rPr>
              <a:t> (p-1)(q-1) </a:t>
            </a:r>
            <a:r>
              <a:rPr lang="de-DE" sz="2000" dirty="0" err="1">
                <a:solidFill>
                  <a:schemeClr val="bg1"/>
                </a:solidFill>
              </a:rPr>
              <a:t>can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combined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natural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number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coefficients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2" name="Freihandform 491">
            <a:extLst>
              <a:ext uri="{FF2B5EF4-FFF2-40B4-BE49-F238E27FC236}">
                <a16:creationId xmlns:a16="http://schemas.microsoft.com/office/drawing/2014/main" id="{6F55E6C8-B7F2-3CCE-75DB-312F28CE5A8B}"/>
              </a:ext>
            </a:extLst>
          </p:cNvPr>
          <p:cNvSpPr/>
          <p:nvPr/>
        </p:nvSpPr>
        <p:spPr>
          <a:xfrm rot="5400000">
            <a:off x="16184411" y="9576475"/>
            <a:ext cx="6886913" cy="2601915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93" name="Textfeld 492">
            <a:extLst>
              <a:ext uri="{FF2B5EF4-FFF2-40B4-BE49-F238E27FC236}">
                <a16:creationId xmlns:a16="http://schemas.microsoft.com/office/drawing/2014/main" id="{99CECA9A-63F2-9A5F-865B-FC8DB3E7D3B5}"/>
              </a:ext>
            </a:extLst>
          </p:cNvPr>
          <p:cNvSpPr txBox="1"/>
          <p:nvPr/>
        </p:nvSpPr>
        <p:spPr>
          <a:xfrm rot="16200000">
            <a:off x="17411404" y="10093791"/>
            <a:ext cx="45268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F36DF3F2-C71D-AB11-DBA7-C5145A55D24C}"/>
              </a:ext>
            </a:extLst>
          </p:cNvPr>
          <p:cNvCxnSpPr>
            <a:cxnSpLocks/>
          </p:cNvCxnSpPr>
          <p:nvPr/>
        </p:nvCxnSpPr>
        <p:spPr>
          <a:xfrm>
            <a:off x="161650" y="466928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41410F5A-DF55-C266-7B23-6040B10B57E0}"/>
              </a:ext>
            </a:extLst>
          </p:cNvPr>
          <p:cNvGrpSpPr/>
          <p:nvPr/>
        </p:nvGrpSpPr>
        <p:grpSpPr>
          <a:xfrm>
            <a:off x="-6770451" y="-14935"/>
            <a:ext cx="12264707" cy="6897628"/>
            <a:chOff x="-6770451" y="-14935"/>
            <a:chExt cx="12264707" cy="6897628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5073451B-8623-F5AF-D9EE-E6AF8779E17C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F486F336-C6E2-9DBB-6B18-978C0C58C600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4" name="Gruppieren 53">
                  <a:extLst>
                    <a:ext uri="{FF2B5EF4-FFF2-40B4-BE49-F238E27FC236}">
                      <a16:creationId xmlns:a16="http://schemas.microsoft.com/office/drawing/2014/main" id="{2B81954B-1437-B031-59AC-92952E52FE6E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56" name="Freihandform 55">
                    <a:extLst>
                      <a:ext uri="{FF2B5EF4-FFF2-40B4-BE49-F238E27FC236}">
                        <a16:creationId xmlns:a16="http://schemas.microsoft.com/office/drawing/2014/main" id="{BD835050-91A2-3F8B-6D4E-AB30607AD015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7" name="Textfeld 56">
                    <a:extLst>
                      <a:ext uri="{FF2B5EF4-FFF2-40B4-BE49-F238E27FC236}">
                        <a16:creationId xmlns:a16="http://schemas.microsoft.com/office/drawing/2014/main" id="{9D69786A-5F0D-1970-77FB-615457EB7387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58" name="Textfeld 57">
                    <a:extLst>
                      <a:ext uri="{FF2B5EF4-FFF2-40B4-BE49-F238E27FC236}">
                        <a16:creationId xmlns:a16="http://schemas.microsoft.com/office/drawing/2014/main" id="{A1240F3D-7595-376E-A4C1-545C62041DD1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59" name="Textfeld 58">
                    <a:extLst>
                      <a:ext uri="{FF2B5EF4-FFF2-40B4-BE49-F238E27FC236}">
                        <a16:creationId xmlns:a16="http://schemas.microsoft.com/office/drawing/2014/main" id="{0C7DE57B-A384-DFCE-4C44-FFD65113D246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5" name="Grafik 54" descr="Liniendiagramm Silhouette">
                  <a:extLst>
                    <a:ext uri="{FF2B5EF4-FFF2-40B4-BE49-F238E27FC236}">
                      <a16:creationId xmlns:a16="http://schemas.microsoft.com/office/drawing/2014/main" id="{5AB6D2CD-7573-7E88-8180-98A99FA781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2CD6D554-1085-59C4-F0E7-36B2F3AB7C14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E38910C4-D737-24EA-73B4-CDD5F36E19F4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D764AB63-C294-EF8F-6751-2F5DC9D1C6B3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2A03D318-CD40-8B8B-BE2B-5A53DA22533F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AE20894D-AC61-2F32-5083-ACC0FF312AFA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AB5ED52E-0FBC-8967-ADBE-1393A29DEA25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A88EB489-F578-A237-8DCD-20C9C1E1BD68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9DF963A2-B3CD-2C0B-9488-ECB862DD55FA}"/>
              </a:ext>
            </a:extLst>
          </p:cNvPr>
          <p:cNvSpPr/>
          <p:nvPr/>
        </p:nvSpPr>
        <p:spPr>
          <a:xfrm>
            <a:off x="-14303616" y="627009"/>
            <a:ext cx="661481" cy="1800493"/>
          </a:xfrm>
          <a:custGeom>
            <a:avLst/>
            <a:gdLst/>
            <a:ahLst/>
            <a:cxnLst/>
            <a:rect l="l" t="t" r="r" b="b"/>
            <a:pathLst>
              <a:path w="661481" h="1800493">
                <a:moveTo>
                  <a:pt x="333612" y="1212839"/>
                </a:moveTo>
                <a:cubicBezTo>
                  <a:pt x="338800" y="1213112"/>
                  <a:pt x="343783" y="1214478"/>
                  <a:pt x="348561" y="1216935"/>
                </a:cubicBezTo>
                <a:cubicBezTo>
                  <a:pt x="353340" y="1219392"/>
                  <a:pt x="357504" y="1222669"/>
                  <a:pt x="361053" y="1226765"/>
                </a:cubicBezTo>
                <a:cubicBezTo>
                  <a:pt x="364603" y="1230861"/>
                  <a:pt x="367402" y="1235639"/>
                  <a:pt x="369450" y="1241100"/>
                </a:cubicBezTo>
                <a:cubicBezTo>
                  <a:pt x="371498" y="1246561"/>
                  <a:pt x="372522" y="1252568"/>
                  <a:pt x="372522" y="1259121"/>
                </a:cubicBezTo>
                <a:cubicBezTo>
                  <a:pt x="372522" y="1272501"/>
                  <a:pt x="368699" y="1282535"/>
                  <a:pt x="361053" y="1289225"/>
                </a:cubicBezTo>
                <a:cubicBezTo>
                  <a:pt x="353408" y="1295915"/>
                  <a:pt x="344261" y="1299260"/>
                  <a:pt x="333612" y="1299260"/>
                </a:cubicBezTo>
                <a:close/>
                <a:moveTo>
                  <a:pt x="309447" y="1148536"/>
                </a:moveTo>
                <a:cubicBezTo>
                  <a:pt x="292245" y="1148536"/>
                  <a:pt x="276954" y="1151471"/>
                  <a:pt x="263575" y="1157342"/>
                </a:cubicBezTo>
                <a:cubicBezTo>
                  <a:pt x="250195" y="1163212"/>
                  <a:pt x="238932" y="1171268"/>
                  <a:pt x="229785" y="1181507"/>
                </a:cubicBezTo>
                <a:cubicBezTo>
                  <a:pt x="220637" y="1191746"/>
                  <a:pt x="213675" y="1203692"/>
                  <a:pt x="208896" y="1217345"/>
                </a:cubicBezTo>
                <a:cubicBezTo>
                  <a:pt x="204118" y="1230997"/>
                  <a:pt x="201729" y="1245469"/>
                  <a:pt x="201729" y="1260760"/>
                </a:cubicBezTo>
                <a:cubicBezTo>
                  <a:pt x="201729" y="1281511"/>
                  <a:pt x="205483" y="1299737"/>
                  <a:pt x="212992" y="1315438"/>
                </a:cubicBezTo>
                <a:cubicBezTo>
                  <a:pt x="220501" y="1331138"/>
                  <a:pt x="231218" y="1343767"/>
                  <a:pt x="245144" y="1353324"/>
                </a:cubicBezTo>
                <a:lnTo>
                  <a:pt x="274633" y="1306632"/>
                </a:lnTo>
                <a:cubicBezTo>
                  <a:pt x="268353" y="1301990"/>
                  <a:pt x="263233" y="1295983"/>
                  <a:pt x="259274" y="1288611"/>
                </a:cubicBezTo>
                <a:cubicBezTo>
                  <a:pt x="255315" y="1281238"/>
                  <a:pt x="253335" y="1272228"/>
                  <a:pt x="253335" y="1261579"/>
                </a:cubicBezTo>
                <a:cubicBezTo>
                  <a:pt x="253335" y="1255572"/>
                  <a:pt x="254291" y="1249769"/>
                  <a:pt x="256202" y="1244172"/>
                </a:cubicBezTo>
                <a:cubicBezTo>
                  <a:pt x="258114" y="1238574"/>
                  <a:pt x="260776" y="1233523"/>
                  <a:pt x="264189" y="1229018"/>
                </a:cubicBezTo>
                <a:cubicBezTo>
                  <a:pt x="267602" y="1224512"/>
                  <a:pt x="271630" y="1220826"/>
                  <a:pt x="276271" y="1217959"/>
                </a:cubicBezTo>
                <a:cubicBezTo>
                  <a:pt x="280913" y="1215092"/>
                  <a:pt x="286101" y="1213385"/>
                  <a:pt x="291835" y="1212839"/>
                </a:cubicBezTo>
                <a:lnTo>
                  <a:pt x="291835" y="1360696"/>
                </a:lnTo>
                <a:cubicBezTo>
                  <a:pt x="294293" y="1360969"/>
                  <a:pt x="296887" y="1361105"/>
                  <a:pt x="299617" y="1361105"/>
                </a:cubicBezTo>
                <a:cubicBezTo>
                  <a:pt x="302348" y="1361105"/>
                  <a:pt x="305078" y="1361105"/>
                  <a:pt x="307809" y="1361105"/>
                </a:cubicBezTo>
                <a:cubicBezTo>
                  <a:pt x="325284" y="1361105"/>
                  <a:pt x="340848" y="1358580"/>
                  <a:pt x="354500" y="1353528"/>
                </a:cubicBezTo>
                <a:cubicBezTo>
                  <a:pt x="368153" y="1348477"/>
                  <a:pt x="379757" y="1341446"/>
                  <a:pt x="389314" y="1332435"/>
                </a:cubicBezTo>
                <a:cubicBezTo>
                  <a:pt x="398871" y="1323425"/>
                  <a:pt x="406175" y="1312639"/>
                  <a:pt x="411226" y="1300079"/>
                </a:cubicBezTo>
                <a:cubicBezTo>
                  <a:pt x="416278" y="1287518"/>
                  <a:pt x="418804" y="1273729"/>
                  <a:pt x="418804" y="1258712"/>
                </a:cubicBezTo>
                <a:cubicBezTo>
                  <a:pt x="418804" y="1243148"/>
                  <a:pt x="416210" y="1228676"/>
                  <a:pt x="411022" y="1215297"/>
                </a:cubicBezTo>
                <a:cubicBezTo>
                  <a:pt x="405834" y="1201917"/>
                  <a:pt x="398530" y="1190313"/>
                  <a:pt x="389109" y="1180483"/>
                </a:cubicBezTo>
                <a:cubicBezTo>
                  <a:pt x="379689" y="1170653"/>
                  <a:pt x="368221" y="1162871"/>
                  <a:pt x="354705" y="1157137"/>
                </a:cubicBezTo>
                <a:cubicBezTo>
                  <a:pt x="341189" y="1151403"/>
                  <a:pt x="326103" y="1148536"/>
                  <a:pt x="309447" y="1148536"/>
                </a:cubicBezTo>
                <a:close/>
                <a:moveTo>
                  <a:pt x="311085" y="946549"/>
                </a:moveTo>
                <a:cubicBezTo>
                  <a:pt x="317639" y="946549"/>
                  <a:pt x="324055" y="947573"/>
                  <a:pt x="330335" y="949621"/>
                </a:cubicBezTo>
                <a:cubicBezTo>
                  <a:pt x="336615" y="951669"/>
                  <a:pt x="342145" y="954740"/>
                  <a:pt x="346923" y="958836"/>
                </a:cubicBezTo>
                <a:cubicBezTo>
                  <a:pt x="351702" y="962932"/>
                  <a:pt x="355592" y="967983"/>
                  <a:pt x="358596" y="973990"/>
                </a:cubicBezTo>
                <a:cubicBezTo>
                  <a:pt x="361600" y="979998"/>
                  <a:pt x="363101" y="986960"/>
                  <a:pt x="363101" y="994879"/>
                </a:cubicBezTo>
                <a:cubicBezTo>
                  <a:pt x="363101" y="1002524"/>
                  <a:pt x="361600" y="1009350"/>
                  <a:pt x="358596" y="1015357"/>
                </a:cubicBezTo>
                <a:cubicBezTo>
                  <a:pt x="355592" y="1021365"/>
                  <a:pt x="351633" y="1026484"/>
                  <a:pt x="346718" y="1030717"/>
                </a:cubicBezTo>
                <a:cubicBezTo>
                  <a:pt x="341803" y="1034949"/>
                  <a:pt x="336206" y="1038225"/>
                  <a:pt x="329926" y="1040546"/>
                </a:cubicBezTo>
                <a:cubicBezTo>
                  <a:pt x="323646" y="1042867"/>
                  <a:pt x="317229" y="1044028"/>
                  <a:pt x="310676" y="1044028"/>
                </a:cubicBezTo>
                <a:cubicBezTo>
                  <a:pt x="304123" y="1044028"/>
                  <a:pt x="297706" y="1042867"/>
                  <a:pt x="291426" y="1040546"/>
                </a:cubicBezTo>
                <a:cubicBezTo>
                  <a:pt x="285146" y="1038225"/>
                  <a:pt x="279548" y="1034949"/>
                  <a:pt x="274633" y="1030717"/>
                </a:cubicBezTo>
                <a:cubicBezTo>
                  <a:pt x="269718" y="1026484"/>
                  <a:pt x="265759" y="1021365"/>
                  <a:pt x="262755" y="1015357"/>
                </a:cubicBezTo>
                <a:cubicBezTo>
                  <a:pt x="259752" y="1009350"/>
                  <a:pt x="258250" y="1002524"/>
                  <a:pt x="258250" y="994879"/>
                </a:cubicBezTo>
                <a:cubicBezTo>
                  <a:pt x="258250" y="986960"/>
                  <a:pt x="259752" y="979998"/>
                  <a:pt x="262755" y="973990"/>
                </a:cubicBezTo>
                <a:cubicBezTo>
                  <a:pt x="265759" y="967983"/>
                  <a:pt x="269718" y="962932"/>
                  <a:pt x="274633" y="958836"/>
                </a:cubicBezTo>
                <a:cubicBezTo>
                  <a:pt x="279548" y="954740"/>
                  <a:pt x="285214" y="951669"/>
                  <a:pt x="291631" y="949621"/>
                </a:cubicBezTo>
                <a:cubicBezTo>
                  <a:pt x="298047" y="947573"/>
                  <a:pt x="304532" y="946549"/>
                  <a:pt x="311085" y="946549"/>
                </a:cubicBezTo>
                <a:close/>
                <a:moveTo>
                  <a:pt x="311085" y="881836"/>
                </a:moveTo>
                <a:cubicBezTo>
                  <a:pt x="296887" y="881836"/>
                  <a:pt x="283234" y="884020"/>
                  <a:pt x="270128" y="888389"/>
                </a:cubicBezTo>
                <a:cubicBezTo>
                  <a:pt x="257021" y="892758"/>
                  <a:pt x="245485" y="899106"/>
                  <a:pt x="235519" y="907434"/>
                </a:cubicBezTo>
                <a:cubicBezTo>
                  <a:pt x="225552" y="915762"/>
                  <a:pt x="217566" y="925934"/>
                  <a:pt x="211559" y="937948"/>
                </a:cubicBezTo>
                <a:cubicBezTo>
                  <a:pt x="205551" y="949962"/>
                  <a:pt x="202548" y="963614"/>
                  <a:pt x="202548" y="978905"/>
                </a:cubicBezTo>
                <a:cubicBezTo>
                  <a:pt x="202548" y="992558"/>
                  <a:pt x="205347" y="1005459"/>
                  <a:pt x="210944" y="1017610"/>
                </a:cubicBezTo>
                <a:cubicBezTo>
                  <a:pt x="216542" y="1029761"/>
                  <a:pt x="224528" y="1039113"/>
                  <a:pt x="234904" y="1045666"/>
                </a:cubicBezTo>
                <a:lnTo>
                  <a:pt x="234904" y="1046485"/>
                </a:lnTo>
                <a:lnTo>
                  <a:pt x="208282" y="1046485"/>
                </a:lnTo>
                <a:lnTo>
                  <a:pt x="208282" y="1108331"/>
                </a:lnTo>
                <a:lnTo>
                  <a:pt x="517921" y="1108331"/>
                </a:lnTo>
                <a:lnTo>
                  <a:pt x="517921" y="1041161"/>
                </a:lnTo>
                <a:lnTo>
                  <a:pt x="390543" y="1041161"/>
                </a:lnTo>
                <a:lnTo>
                  <a:pt x="390543" y="1040342"/>
                </a:lnTo>
                <a:cubicBezTo>
                  <a:pt x="397369" y="1034607"/>
                  <a:pt x="403649" y="1026553"/>
                  <a:pt x="409383" y="1016177"/>
                </a:cubicBezTo>
                <a:cubicBezTo>
                  <a:pt x="415117" y="1005801"/>
                  <a:pt x="417984" y="993104"/>
                  <a:pt x="417984" y="978086"/>
                </a:cubicBezTo>
                <a:cubicBezTo>
                  <a:pt x="417984" y="963341"/>
                  <a:pt x="415117" y="950030"/>
                  <a:pt x="409383" y="938153"/>
                </a:cubicBezTo>
                <a:cubicBezTo>
                  <a:pt x="403649" y="926275"/>
                  <a:pt x="395867" y="916172"/>
                  <a:pt x="386038" y="907844"/>
                </a:cubicBezTo>
                <a:cubicBezTo>
                  <a:pt x="376208" y="899516"/>
                  <a:pt x="364808" y="893099"/>
                  <a:pt x="351838" y="888594"/>
                </a:cubicBezTo>
                <a:cubicBezTo>
                  <a:pt x="338868" y="884089"/>
                  <a:pt x="325284" y="881836"/>
                  <a:pt x="311085" y="881836"/>
                </a:cubicBezTo>
                <a:close/>
                <a:moveTo>
                  <a:pt x="311085" y="689783"/>
                </a:moveTo>
                <a:cubicBezTo>
                  <a:pt x="317639" y="689783"/>
                  <a:pt x="324055" y="690807"/>
                  <a:pt x="330335" y="692855"/>
                </a:cubicBezTo>
                <a:cubicBezTo>
                  <a:pt x="336615" y="694903"/>
                  <a:pt x="342145" y="697907"/>
                  <a:pt x="346923" y="701866"/>
                </a:cubicBezTo>
                <a:cubicBezTo>
                  <a:pt x="351702" y="705825"/>
                  <a:pt x="355592" y="710808"/>
                  <a:pt x="358596" y="716815"/>
                </a:cubicBezTo>
                <a:cubicBezTo>
                  <a:pt x="361600" y="722822"/>
                  <a:pt x="363101" y="729785"/>
                  <a:pt x="363101" y="737704"/>
                </a:cubicBezTo>
                <a:cubicBezTo>
                  <a:pt x="363101" y="745622"/>
                  <a:pt x="361600" y="752585"/>
                  <a:pt x="358596" y="758592"/>
                </a:cubicBezTo>
                <a:cubicBezTo>
                  <a:pt x="355592" y="764599"/>
                  <a:pt x="351702" y="769651"/>
                  <a:pt x="346923" y="773746"/>
                </a:cubicBezTo>
                <a:cubicBezTo>
                  <a:pt x="342145" y="777842"/>
                  <a:pt x="336615" y="780982"/>
                  <a:pt x="330335" y="783167"/>
                </a:cubicBezTo>
                <a:cubicBezTo>
                  <a:pt x="324055" y="785351"/>
                  <a:pt x="317639" y="786443"/>
                  <a:pt x="311085" y="786443"/>
                </a:cubicBezTo>
                <a:cubicBezTo>
                  <a:pt x="304532" y="786443"/>
                  <a:pt x="298115" y="785419"/>
                  <a:pt x="291835" y="783371"/>
                </a:cubicBezTo>
                <a:cubicBezTo>
                  <a:pt x="285555" y="781324"/>
                  <a:pt x="279889" y="778252"/>
                  <a:pt x="274838" y="774156"/>
                </a:cubicBezTo>
                <a:cubicBezTo>
                  <a:pt x="269787" y="770060"/>
                  <a:pt x="265759" y="765009"/>
                  <a:pt x="262755" y="759002"/>
                </a:cubicBezTo>
                <a:cubicBezTo>
                  <a:pt x="259752" y="752995"/>
                  <a:pt x="258250" y="746032"/>
                  <a:pt x="258250" y="738113"/>
                </a:cubicBezTo>
                <a:cubicBezTo>
                  <a:pt x="258250" y="730195"/>
                  <a:pt x="259752" y="723232"/>
                  <a:pt x="262755" y="717225"/>
                </a:cubicBezTo>
                <a:cubicBezTo>
                  <a:pt x="265759" y="711218"/>
                  <a:pt x="269787" y="706166"/>
                  <a:pt x="274838" y="702071"/>
                </a:cubicBezTo>
                <a:cubicBezTo>
                  <a:pt x="279889" y="697975"/>
                  <a:pt x="285555" y="694903"/>
                  <a:pt x="291835" y="692855"/>
                </a:cubicBezTo>
                <a:cubicBezTo>
                  <a:pt x="298115" y="690807"/>
                  <a:pt x="304532" y="689783"/>
                  <a:pt x="311085" y="689783"/>
                </a:cubicBezTo>
                <a:close/>
                <a:moveTo>
                  <a:pt x="311085" y="624661"/>
                </a:moveTo>
                <a:cubicBezTo>
                  <a:pt x="294429" y="624661"/>
                  <a:pt x="279343" y="627665"/>
                  <a:pt x="265827" y="633672"/>
                </a:cubicBezTo>
                <a:cubicBezTo>
                  <a:pt x="252311" y="639679"/>
                  <a:pt x="240843" y="647802"/>
                  <a:pt x="231423" y="658041"/>
                </a:cubicBezTo>
                <a:cubicBezTo>
                  <a:pt x="222003" y="668281"/>
                  <a:pt x="214699" y="680295"/>
                  <a:pt x="209511" y="694084"/>
                </a:cubicBezTo>
                <a:cubicBezTo>
                  <a:pt x="204323" y="707873"/>
                  <a:pt x="201729" y="722413"/>
                  <a:pt x="201729" y="737704"/>
                </a:cubicBezTo>
                <a:cubicBezTo>
                  <a:pt x="201729" y="753268"/>
                  <a:pt x="204323" y="767876"/>
                  <a:pt x="209511" y="781528"/>
                </a:cubicBezTo>
                <a:cubicBezTo>
                  <a:pt x="214699" y="795181"/>
                  <a:pt x="222003" y="807195"/>
                  <a:pt x="231423" y="817571"/>
                </a:cubicBezTo>
                <a:cubicBezTo>
                  <a:pt x="240843" y="827947"/>
                  <a:pt x="252311" y="836138"/>
                  <a:pt x="265827" y="842145"/>
                </a:cubicBezTo>
                <a:cubicBezTo>
                  <a:pt x="279343" y="848152"/>
                  <a:pt x="294429" y="851156"/>
                  <a:pt x="311085" y="851156"/>
                </a:cubicBezTo>
                <a:cubicBezTo>
                  <a:pt x="327741" y="851156"/>
                  <a:pt x="342759" y="848152"/>
                  <a:pt x="356139" y="842145"/>
                </a:cubicBezTo>
                <a:cubicBezTo>
                  <a:pt x="369518" y="836138"/>
                  <a:pt x="380850" y="827947"/>
                  <a:pt x="390133" y="817571"/>
                </a:cubicBezTo>
                <a:cubicBezTo>
                  <a:pt x="399417" y="807195"/>
                  <a:pt x="406516" y="795181"/>
                  <a:pt x="411431" y="781528"/>
                </a:cubicBezTo>
                <a:cubicBezTo>
                  <a:pt x="416346" y="767876"/>
                  <a:pt x="418804" y="753268"/>
                  <a:pt x="418804" y="737704"/>
                </a:cubicBezTo>
                <a:cubicBezTo>
                  <a:pt x="418804" y="722413"/>
                  <a:pt x="416346" y="707873"/>
                  <a:pt x="411431" y="694084"/>
                </a:cubicBezTo>
                <a:cubicBezTo>
                  <a:pt x="406516" y="680295"/>
                  <a:pt x="399417" y="668281"/>
                  <a:pt x="390133" y="658041"/>
                </a:cubicBezTo>
                <a:cubicBezTo>
                  <a:pt x="380850" y="647802"/>
                  <a:pt x="369518" y="639679"/>
                  <a:pt x="356139" y="633672"/>
                </a:cubicBezTo>
                <a:cubicBezTo>
                  <a:pt x="342759" y="627665"/>
                  <a:pt x="327741" y="624661"/>
                  <a:pt x="311085" y="624661"/>
                </a:cubicBezTo>
                <a:close/>
                <a:moveTo>
                  <a:pt x="310266" y="415111"/>
                </a:moveTo>
                <a:cubicBezTo>
                  <a:pt x="293337" y="415111"/>
                  <a:pt x="278183" y="418064"/>
                  <a:pt x="264803" y="423971"/>
                </a:cubicBezTo>
                <a:cubicBezTo>
                  <a:pt x="251424" y="429878"/>
                  <a:pt x="240024" y="437981"/>
                  <a:pt x="230604" y="448280"/>
                </a:cubicBezTo>
                <a:cubicBezTo>
                  <a:pt x="221184" y="458579"/>
                  <a:pt x="214016" y="470712"/>
                  <a:pt x="209101" y="484678"/>
                </a:cubicBezTo>
                <a:cubicBezTo>
                  <a:pt x="204186" y="498644"/>
                  <a:pt x="201729" y="513682"/>
                  <a:pt x="201729" y="529792"/>
                </a:cubicBezTo>
                <a:cubicBezTo>
                  <a:pt x="201729" y="544810"/>
                  <a:pt x="204050" y="559008"/>
                  <a:pt x="208692" y="572388"/>
                </a:cubicBezTo>
                <a:cubicBezTo>
                  <a:pt x="213333" y="585767"/>
                  <a:pt x="219750" y="596689"/>
                  <a:pt x="227942" y="605154"/>
                </a:cubicBezTo>
                <a:lnTo>
                  <a:pt x="273404" y="567883"/>
                </a:lnTo>
                <a:cubicBezTo>
                  <a:pt x="268490" y="563787"/>
                  <a:pt x="264735" y="558394"/>
                  <a:pt x="262141" y="551704"/>
                </a:cubicBezTo>
                <a:cubicBezTo>
                  <a:pt x="259547" y="545015"/>
                  <a:pt x="258250" y="538257"/>
                  <a:pt x="258250" y="531430"/>
                </a:cubicBezTo>
                <a:cubicBezTo>
                  <a:pt x="258250" y="524058"/>
                  <a:pt x="259615" y="517437"/>
                  <a:pt x="262346" y="511566"/>
                </a:cubicBezTo>
                <a:cubicBezTo>
                  <a:pt x="265076" y="505695"/>
                  <a:pt x="268831" y="500644"/>
                  <a:pt x="273609" y="496412"/>
                </a:cubicBezTo>
                <a:cubicBezTo>
                  <a:pt x="278388" y="492179"/>
                  <a:pt x="283917" y="488971"/>
                  <a:pt x="290197" y="486787"/>
                </a:cubicBezTo>
                <a:cubicBezTo>
                  <a:pt x="296477" y="484602"/>
                  <a:pt x="303167" y="483510"/>
                  <a:pt x="310266" y="483510"/>
                </a:cubicBezTo>
                <a:cubicBezTo>
                  <a:pt x="317365" y="483510"/>
                  <a:pt x="324055" y="484671"/>
                  <a:pt x="330335" y="486991"/>
                </a:cubicBezTo>
                <a:cubicBezTo>
                  <a:pt x="336615" y="489312"/>
                  <a:pt x="342145" y="492521"/>
                  <a:pt x="346923" y="496616"/>
                </a:cubicBezTo>
                <a:cubicBezTo>
                  <a:pt x="351702" y="500712"/>
                  <a:pt x="355524" y="505627"/>
                  <a:pt x="358391" y="511361"/>
                </a:cubicBezTo>
                <a:cubicBezTo>
                  <a:pt x="361258" y="517095"/>
                  <a:pt x="362692" y="523512"/>
                  <a:pt x="362692" y="530611"/>
                </a:cubicBezTo>
                <a:cubicBezTo>
                  <a:pt x="362692" y="537437"/>
                  <a:pt x="361190" y="544127"/>
                  <a:pt x="358186" y="550680"/>
                </a:cubicBezTo>
                <a:cubicBezTo>
                  <a:pt x="355183" y="557234"/>
                  <a:pt x="351224" y="562421"/>
                  <a:pt x="346309" y="566244"/>
                </a:cubicBezTo>
                <a:lnTo>
                  <a:pt x="391362" y="605154"/>
                </a:lnTo>
                <a:cubicBezTo>
                  <a:pt x="395458" y="601058"/>
                  <a:pt x="399212" y="596211"/>
                  <a:pt x="402625" y="590614"/>
                </a:cubicBezTo>
                <a:cubicBezTo>
                  <a:pt x="406038" y="585016"/>
                  <a:pt x="408905" y="578873"/>
                  <a:pt x="411226" y="572183"/>
                </a:cubicBezTo>
                <a:cubicBezTo>
                  <a:pt x="413547" y="565493"/>
                  <a:pt x="415390" y="558531"/>
                  <a:pt x="416756" y="551295"/>
                </a:cubicBezTo>
                <a:cubicBezTo>
                  <a:pt x="418121" y="544059"/>
                  <a:pt x="418804" y="536755"/>
                  <a:pt x="418804" y="529382"/>
                </a:cubicBezTo>
                <a:cubicBezTo>
                  <a:pt x="418804" y="513546"/>
                  <a:pt x="416278" y="498644"/>
                  <a:pt x="411226" y="484678"/>
                </a:cubicBezTo>
                <a:cubicBezTo>
                  <a:pt x="406175" y="470712"/>
                  <a:pt x="398939" y="458579"/>
                  <a:pt x="389519" y="448280"/>
                </a:cubicBezTo>
                <a:cubicBezTo>
                  <a:pt x="380099" y="437981"/>
                  <a:pt x="368699" y="429878"/>
                  <a:pt x="355319" y="423971"/>
                </a:cubicBezTo>
                <a:cubicBezTo>
                  <a:pt x="341940" y="418064"/>
                  <a:pt x="326922" y="415111"/>
                  <a:pt x="310266" y="415111"/>
                </a:cubicBezTo>
                <a:close/>
                <a:moveTo>
                  <a:pt x="110249" y="0"/>
                </a:moveTo>
                <a:lnTo>
                  <a:pt x="551232" y="0"/>
                </a:lnTo>
                <a:cubicBezTo>
                  <a:pt x="612121" y="0"/>
                  <a:pt x="661481" y="49360"/>
                  <a:pt x="661481" y="110249"/>
                </a:cubicBezTo>
                <a:lnTo>
                  <a:pt x="661481" y="1690244"/>
                </a:lnTo>
                <a:cubicBezTo>
                  <a:pt x="661481" y="1751133"/>
                  <a:pt x="612121" y="1800493"/>
                  <a:pt x="551232" y="1800493"/>
                </a:cubicBezTo>
                <a:lnTo>
                  <a:pt x="110249" y="1800493"/>
                </a:lnTo>
                <a:cubicBezTo>
                  <a:pt x="49360" y="1800493"/>
                  <a:pt x="0" y="1751133"/>
                  <a:pt x="0" y="1690244"/>
                </a:cubicBezTo>
                <a:lnTo>
                  <a:pt x="0" y="110249"/>
                </a:lnTo>
                <a:cubicBezTo>
                  <a:pt x="0" y="49360"/>
                  <a:pt x="49360" y="0"/>
                  <a:pt x="110249" y="0"/>
                </a:cubicBezTo>
                <a:close/>
              </a:path>
            </a:pathLst>
          </a:cu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7DFD732-6440-AB6F-39D3-AB04780FC985}"/>
              </a:ext>
            </a:extLst>
          </p:cNvPr>
          <p:cNvGrpSpPr/>
          <p:nvPr/>
        </p:nvGrpSpPr>
        <p:grpSpPr>
          <a:xfrm>
            <a:off x="-13540176" y="-1"/>
            <a:ext cx="7302516" cy="6873105"/>
            <a:chOff x="618456" y="-1"/>
            <a:chExt cx="7302516" cy="6873105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D5762568-C53E-2460-797A-DE35EC32AF62}"/>
                </a:ext>
              </a:extLst>
            </p:cNvPr>
            <p:cNvGrpSpPr/>
            <p:nvPr/>
          </p:nvGrpSpPr>
          <p:grpSpPr>
            <a:xfrm>
              <a:off x="618456" y="-1"/>
              <a:ext cx="7302516" cy="6873105"/>
              <a:chOff x="-13579812" y="0"/>
              <a:chExt cx="7302516" cy="6858000"/>
            </a:xfrm>
          </p:grpSpPr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8660F599-DC2F-61CB-15FA-9519ADE83874}"/>
                  </a:ext>
                </a:extLst>
              </p:cNvPr>
              <p:cNvSpPr/>
              <p:nvPr/>
            </p:nvSpPr>
            <p:spPr>
              <a:xfrm>
                <a:off x="-13579812" y="0"/>
                <a:ext cx="7302516" cy="6858000"/>
              </a:xfrm>
              <a:custGeom>
                <a:avLst/>
                <a:gdLst>
                  <a:gd name="connsiteX0" fmla="*/ 6813329 w 7302516"/>
                  <a:gd name="connsiteY0" fmla="*/ 2349716 h 6858000"/>
                  <a:gd name="connsiteX1" fmla="*/ 6813329 w 7302516"/>
                  <a:gd name="connsiteY1" fmla="*/ 2417295 h 6858000"/>
                  <a:gd name="connsiteX2" fmla="*/ 6923914 w 7302516"/>
                  <a:gd name="connsiteY2" fmla="*/ 2417295 h 6858000"/>
                  <a:gd name="connsiteX3" fmla="*/ 6940502 w 7302516"/>
                  <a:gd name="connsiteY3" fmla="*/ 2419548 h 6858000"/>
                  <a:gd name="connsiteX4" fmla="*/ 6954632 w 7302516"/>
                  <a:gd name="connsiteY4" fmla="*/ 2426306 h 6858000"/>
                  <a:gd name="connsiteX5" fmla="*/ 6964257 w 7302516"/>
                  <a:gd name="connsiteY5" fmla="*/ 2437569 h 6858000"/>
                  <a:gd name="connsiteX6" fmla="*/ 6967739 w 7302516"/>
                  <a:gd name="connsiteY6" fmla="*/ 2453338 h 6858000"/>
                  <a:gd name="connsiteX7" fmla="*/ 6964257 w 7302516"/>
                  <a:gd name="connsiteY7" fmla="*/ 2468287 h 6858000"/>
                  <a:gd name="connsiteX8" fmla="*/ 6954837 w 7302516"/>
                  <a:gd name="connsiteY8" fmla="*/ 2477503 h 6858000"/>
                  <a:gd name="connsiteX9" fmla="*/ 6941116 w 7302516"/>
                  <a:gd name="connsiteY9" fmla="*/ 2482213 h 6858000"/>
                  <a:gd name="connsiteX10" fmla="*/ 6924733 w 7302516"/>
                  <a:gd name="connsiteY10" fmla="*/ 2483646 h 6858000"/>
                  <a:gd name="connsiteX11" fmla="*/ 6813329 w 7302516"/>
                  <a:gd name="connsiteY11" fmla="*/ 2483646 h 6858000"/>
                  <a:gd name="connsiteX12" fmla="*/ 6813329 w 7302516"/>
                  <a:gd name="connsiteY12" fmla="*/ 2551226 h 6858000"/>
                  <a:gd name="connsiteX13" fmla="*/ 6939478 w 7302516"/>
                  <a:gd name="connsiteY13" fmla="*/ 2551226 h 6858000"/>
                  <a:gd name="connsiteX14" fmla="*/ 6969786 w 7302516"/>
                  <a:gd name="connsiteY14" fmla="*/ 2547335 h 6858000"/>
                  <a:gd name="connsiteX15" fmla="*/ 6996614 w 7302516"/>
                  <a:gd name="connsiteY15" fmla="*/ 2534639 h 6858000"/>
                  <a:gd name="connsiteX16" fmla="*/ 7015659 w 7302516"/>
                  <a:gd name="connsiteY16" fmla="*/ 2511498 h 6858000"/>
                  <a:gd name="connsiteX17" fmla="*/ 7023031 w 7302516"/>
                  <a:gd name="connsiteY17" fmla="*/ 2476684 h 6858000"/>
                  <a:gd name="connsiteX18" fmla="*/ 7020164 w 7302516"/>
                  <a:gd name="connsiteY18" fmla="*/ 2456615 h 6858000"/>
                  <a:gd name="connsiteX19" fmla="*/ 7012792 w 7302516"/>
                  <a:gd name="connsiteY19" fmla="*/ 2439208 h 6858000"/>
                  <a:gd name="connsiteX20" fmla="*/ 7001938 w 7302516"/>
                  <a:gd name="connsiteY20" fmla="*/ 2425282 h 6858000"/>
                  <a:gd name="connsiteX21" fmla="*/ 6989036 w 7302516"/>
                  <a:gd name="connsiteY21" fmla="*/ 2415657 h 6858000"/>
                  <a:gd name="connsiteX22" fmla="*/ 6989036 w 7302516"/>
                  <a:gd name="connsiteY22" fmla="*/ 2414838 h 6858000"/>
                  <a:gd name="connsiteX23" fmla="*/ 7017297 w 7302516"/>
                  <a:gd name="connsiteY23" fmla="*/ 2414838 h 6858000"/>
                  <a:gd name="connsiteX24" fmla="*/ 7017297 w 7302516"/>
                  <a:gd name="connsiteY24" fmla="*/ 2349716 h 6858000"/>
                  <a:gd name="connsiteX25" fmla="*/ 6916132 w 7302516"/>
                  <a:gd name="connsiteY25" fmla="*/ 2147424 h 6858000"/>
                  <a:gd name="connsiteX26" fmla="*/ 6935382 w 7302516"/>
                  <a:gd name="connsiteY26" fmla="*/ 2150495 h 6858000"/>
                  <a:gd name="connsiteX27" fmla="*/ 6951970 w 7302516"/>
                  <a:gd name="connsiteY27" fmla="*/ 2159506 h 6858000"/>
                  <a:gd name="connsiteX28" fmla="*/ 6963643 w 7302516"/>
                  <a:gd name="connsiteY28" fmla="*/ 2174456 h 6858000"/>
                  <a:gd name="connsiteX29" fmla="*/ 6968148 w 7302516"/>
                  <a:gd name="connsiteY29" fmla="*/ 2195344 h 6858000"/>
                  <a:gd name="connsiteX30" fmla="*/ 6963643 w 7302516"/>
                  <a:gd name="connsiteY30" fmla="*/ 2216232 h 6858000"/>
                  <a:gd name="connsiteX31" fmla="*/ 6951970 w 7302516"/>
                  <a:gd name="connsiteY31" fmla="*/ 2231386 h 6858000"/>
                  <a:gd name="connsiteX32" fmla="*/ 6935382 w 7302516"/>
                  <a:gd name="connsiteY32" fmla="*/ 2240807 h 6858000"/>
                  <a:gd name="connsiteX33" fmla="*/ 6916132 w 7302516"/>
                  <a:gd name="connsiteY33" fmla="*/ 2244083 h 6858000"/>
                  <a:gd name="connsiteX34" fmla="*/ 6896882 w 7302516"/>
                  <a:gd name="connsiteY34" fmla="*/ 2241012 h 6858000"/>
                  <a:gd name="connsiteX35" fmla="*/ 6879885 w 7302516"/>
                  <a:gd name="connsiteY35" fmla="*/ 2231796 h 6858000"/>
                  <a:gd name="connsiteX36" fmla="*/ 6867802 w 7302516"/>
                  <a:gd name="connsiteY36" fmla="*/ 2216642 h 6858000"/>
                  <a:gd name="connsiteX37" fmla="*/ 6863297 w 7302516"/>
                  <a:gd name="connsiteY37" fmla="*/ 2195753 h 6858000"/>
                  <a:gd name="connsiteX38" fmla="*/ 6867802 w 7302516"/>
                  <a:gd name="connsiteY38" fmla="*/ 2174865 h 6858000"/>
                  <a:gd name="connsiteX39" fmla="*/ 6879885 w 7302516"/>
                  <a:gd name="connsiteY39" fmla="*/ 2159711 h 6858000"/>
                  <a:gd name="connsiteX40" fmla="*/ 6896882 w 7302516"/>
                  <a:gd name="connsiteY40" fmla="*/ 2150495 h 6858000"/>
                  <a:gd name="connsiteX41" fmla="*/ 6916132 w 7302516"/>
                  <a:gd name="connsiteY41" fmla="*/ 2147424 h 6858000"/>
                  <a:gd name="connsiteX42" fmla="*/ 6916132 w 7302516"/>
                  <a:gd name="connsiteY42" fmla="*/ 2082301 h 6858000"/>
                  <a:gd name="connsiteX43" fmla="*/ 6870874 w 7302516"/>
                  <a:gd name="connsiteY43" fmla="*/ 2091312 h 6858000"/>
                  <a:gd name="connsiteX44" fmla="*/ 6836470 w 7302516"/>
                  <a:gd name="connsiteY44" fmla="*/ 2115682 h 6858000"/>
                  <a:gd name="connsiteX45" fmla="*/ 6814557 w 7302516"/>
                  <a:gd name="connsiteY45" fmla="*/ 2151724 h 6858000"/>
                  <a:gd name="connsiteX46" fmla="*/ 6806776 w 7302516"/>
                  <a:gd name="connsiteY46" fmla="*/ 2195344 h 6858000"/>
                  <a:gd name="connsiteX47" fmla="*/ 6814557 w 7302516"/>
                  <a:gd name="connsiteY47" fmla="*/ 2239168 h 6858000"/>
                  <a:gd name="connsiteX48" fmla="*/ 6836470 w 7302516"/>
                  <a:gd name="connsiteY48" fmla="*/ 2275211 h 6858000"/>
                  <a:gd name="connsiteX49" fmla="*/ 6870874 w 7302516"/>
                  <a:gd name="connsiteY49" fmla="*/ 2299785 h 6858000"/>
                  <a:gd name="connsiteX50" fmla="*/ 6916132 w 7302516"/>
                  <a:gd name="connsiteY50" fmla="*/ 2308796 h 6858000"/>
                  <a:gd name="connsiteX51" fmla="*/ 6961185 w 7302516"/>
                  <a:gd name="connsiteY51" fmla="*/ 2299785 h 6858000"/>
                  <a:gd name="connsiteX52" fmla="*/ 6995180 w 7302516"/>
                  <a:gd name="connsiteY52" fmla="*/ 2275211 h 6858000"/>
                  <a:gd name="connsiteX53" fmla="*/ 7016478 w 7302516"/>
                  <a:gd name="connsiteY53" fmla="*/ 2239168 h 6858000"/>
                  <a:gd name="connsiteX54" fmla="*/ 7023850 w 7302516"/>
                  <a:gd name="connsiteY54" fmla="*/ 2195344 h 6858000"/>
                  <a:gd name="connsiteX55" fmla="*/ 7016478 w 7302516"/>
                  <a:gd name="connsiteY55" fmla="*/ 2151724 h 6858000"/>
                  <a:gd name="connsiteX56" fmla="*/ 6995180 w 7302516"/>
                  <a:gd name="connsiteY56" fmla="*/ 2115682 h 6858000"/>
                  <a:gd name="connsiteX57" fmla="*/ 6961185 w 7302516"/>
                  <a:gd name="connsiteY57" fmla="*/ 2091312 h 6858000"/>
                  <a:gd name="connsiteX58" fmla="*/ 6916132 w 7302516"/>
                  <a:gd name="connsiteY58" fmla="*/ 2082301 h 6858000"/>
                  <a:gd name="connsiteX59" fmla="*/ 6813329 w 7302516"/>
                  <a:gd name="connsiteY59" fmla="*/ 1969535 h 6858000"/>
                  <a:gd name="connsiteX60" fmla="*/ 6813329 w 7302516"/>
                  <a:gd name="connsiteY60" fmla="*/ 2036705 h 6858000"/>
                  <a:gd name="connsiteX61" fmla="*/ 7017297 w 7302516"/>
                  <a:gd name="connsiteY61" fmla="*/ 2036705 h 6858000"/>
                  <a:gd name="connsiteX62" fmla="*/ 7017297 w 7302516"/>
                  <a:gd name="connsiteY62" fmla="*/ 1969535 h 6858000"/>
                  <a:gd name="connsiteX63" fmla="*/ 7082420 w 7302516"/>
                  <a:gd name="connsiteY63" fmla="*/ 1964620 h 6858000"/>
                  <a:gd name="connsiteX64" fmla="*/ 7056412 w 7302516"/>
                  <a:gd name="connsiteY64" fmla="*/ 1975678 h 6858000"/>
                  <a:gd name="connsiteX65" fmla="*/ 7045558 w 7302516"/>
                  <a:gd name="connsiteY65" fmla="*/ 2003120 h 6858000"/>
                  <a:gd name="connsiteX66" fmla="*/ 7048425 w 7302516"/>
                  <a:gd name="connsiteY66" fmla="*/ 2018069 h 6858000"/>
                  <a:gd name="connsiteX67" fmla="*/ 7056207 w 7302516"/>
                  <a:gd name="connsiteY67" fmla="*/ 2030357 h 6858000"/>
                  <a:gd name="connsiteX68" fmla="*/ 7067880 w 7302516"/>
                  <a:gd name="connsiteY68" fmla="*/ 2038548 h 6858000"/>
                  <a:gd name="connsiteX69" fmla="*/ 7082420 w 7302516"/>
                  <a:gd name="connsiteY69" fmla="*/ 2041620 h 6858000"/>
                  <a:gd name="connsiteX70" fmla="*/ 7096959 w 7302516"/>
                  <a:gd name="connsiteY70" fmla="*/ 2038548 h 6858000"/>
                  <a:gd name="connsiteX71" fmla="*/ 7108632 w 7302516"/>
                  <a:gd name="connsiteY71" fmla="*/ 2030357 h 6858000"/>
                  <a:gd name="connsiteX72" fmla="*/ 7116414 w 7302516"/>
                  <a:gd name="connsiteY72" fmla="*/ 2018069 h 6858000"/>
                  <a:gd name="connsiteX73" fmla="*/ 7119281 w 7302516"/>
                  <a:gd name="connsiteY73" fmla="*/ 2003120 h 6858000"/>
                  <a:gd name="connsiteX74" fmla="*/ 7116209 w 7302516"/>
                  <a:gd name="connsiteY74" fmla="*/ 1987966 h 6858000"/>
                  <a:gd name="connsiteX75" fmla="*/ 7108223 w 7302516"/>
                  <a:gd name="connsiteY75" fmla="*/ 1975678 h 6858000"/>
                  <a:gd name="connsiteX76" fmla="*/ 7096550 w 7302516"/>
                  <a:gd name="connsiteY76" fmla="*/ 1967487 h 6858000"/>
                  <a:gd name="connsiteX77" fmla="*/ 7082420 w 7302516"/>
                  <a:gd name="connsiteY77" fmla="*/ 1964620 h 6858000"/>
                  <a:gd name="connsiteX78" fmla="*/ 6967329 w 7302516"/>
                  <a:gd name="connsiteY78" fmla="*/ 1790922 h 6858000"/>
                  <a:gd name="connsiteX79" fmla="*/ 6967329 w 7302516"/>
                  <a:gd name="connsiteY79" fmla="*/ 1823688 h 6858000"/>
                  <a:gd name="connsiteX80" fmla="*/ 6881094 w 7302516"/>
                  <a:gd name="connsiteY80" fmla="*/ 1823688 h 6858000"/>
                  <a:gd name="connsiteX81" fmla="*/ 6851326 w 7302516"/>
                  <a:gd name="connsiteY81" fmla="*/ 1827374 h 6858000"/>
                  <a:gd name="connsiteX82" fmla="*/ 6828329 w 7302516"/>
                  <a:gd name="connsiteY82" fmla="*/ 1839456 h 6858000"/>
                  <a:gd name="connsiteX83" fmla="*/ 6813546 w 7302516"/>
                  <a:gd name="connsiteY83" fmla="*/ 1861778 h 6858000"/>
                  <a:gd name="connsiteX84" fmla="*/ 6808414 w 7302516"/>
                  <a:gd name="connsiteY84" fmla="*/ 1896183 h 6858000"/>
                  <a:gd name="connsiteX85" fmla="*/ 6810257 w 7302516"/>
                  <a:gd name="connsiteY85" fmla="*/ 1917480 h 6858000"/>
                  <a:gd name="connsiteX86" fmla="*/ 6814557 w 7302516"/>
                  <a:gd name="connsiteY86" fmla="*/ 1935092 h 6858000"/>
                  <a:gd name="connsiteX87" fmla="*/ 6863706 w 7302516"/>
                  <a:gd name="connsiteY87" fmla="*/ 1934273 h 6858000"/>
                  <a:gd name="connsiteX88" fmla="*/ 6861249 w 7302516"/>
                  <a:gd name="connsiteY88" fmla="*/ 1925058 h 6858000"/>
                  <a:gd name="connsiteX89" fmla="*/ 6860430 w 7302516"/>
                  <a:gd name="connsiteY89" fmla="*/ 1914613 h 6858000"/>
                  <a:gd name="connsiteX90" fmla="*/ 6867626 w 7302516"/>
                  <a:gd name="connsiteY90" fmla="*/ 1894749 h 6858000"/>
                  <a:gd name="connsiteX91" fmla="*/ 6889209 w 7302516"/>
                  <a:gd name="connsiteY91" fmla="*/ 1889220 h 6858000"/>
                  <a:gd name="connsiteX92" fmla="*/ 6967329 w 7302516"/>
                  <a:gd name="connsiteY92" fmla="*/ 1889220 h 6858000"/>
                  <a:gd name="connsiteX93" fmla="*/ 6967329 w 7302516"/>
                  <a:gd name="connsiteY93" fmla="*/ 1937140 h 6858000"/>
                  <a:gd name="connsiteX94" fmla="*/ 7017297 w 7302516"/>
                  <a:gd name="connsiteY94" fmla="*/ 1937140 h 6858000"/>
                  <a:gd name="connsiteX95" fmla="*/ 7017297 w 7302516"/>
                  <a:gd name="connsiteY95" fmla="*/ 1889220 h 6858000"/>
                  <a:gd name="connsiteX96" fmla="*/ 7070951 w 7302516"/>
                  <a:gd name="connsiteY96" fmla="*/ 1889220 h 6858000"/>
                  <a:gd name="connsiteX97" fmla="*/ 7070951 w 7302516"/>
                  <a:gd name="connsiteY97" fmla="*/ 1823278 h 6858000"/>
                  <a:gd name="connsiteX98" fmla="*/ 7017297 w 7302516"/>
                  <a:gd name="connsiteY98" fmla="*/ 1823278 h 6858000"/>
                  <a:gd name="connsiteX99" fmla="*/ 7017297 w 7302516"/>
                  <a:gd name="connsiteY99" fmla="*/ 1790922 h 6858000"/>
                  <a:gd name="connsiteX100" fmla="*/ 6915313 w 7302516"/>
                  <a:gd name="connsiteY100" fmla="*/ 1596526 h 6858000"/>
                  <a:gd name="connsiteX101" fmla="*/ 6869850 w 7302516"/>
                  <a:gd name="connsiteY101" fmla="*/ 1605386 h 6858000"/>
                  <a:gd name="connsiteX102" fmla="*/ 6835651 w 7302516"/>
                  <a:gd name="connsiteY102" fmla="*/ 1629695 h 6858000"/>
                  <a:gd name="connsiteX103" fmla="*/ 6814148 w 7302516"/>
                  <a:gd name="connsiteY103" fmla="*/ 1666093 h 6858000"/>
                  <a:gd name="connsiteX104" fmla="*/ 6806776 w 7302516"/>
                  <a:gd name="connsiteY104" fmla="*/ 1711207 h 6858000"/>
                  <a:gd name="connsiteX105" fmla="*/ 6813738 w 7302516"/>
                  <a:gd name="connsiteY105" fmla="*/ 1753803 h 6858000"/>
                  <a:gd name="connsiteX106" fmla="*/ 6832988 w 7302516"/>
                  <a:gd name="connsiteY106" fmla="*/ 1786569 h 6858000"/>
                  <a:gd name="connsiteX107" fmla="*/ 6878451 w 7302516"/>
                  <a:gd name="connsiteY107" fmla="*/ 1749298 h 6858000"/>
                  <a:gd name="connsiteX108" fmla="*/ 6867188 w 7302516"/>
                  <a:gd name="connsiteY108" fmla="*/ 1733119 h 6858000"/>
                  <a:gd name="connsiteX109" fmla="*/ 6863297 w 7302516"/>
                  <a:gd name="connsiteY109" fmla="*/ 1712845 h 6858000"/>
                  <a:gd name="connsiteX110" fmla="*/ 6867393 w 7302516"/>
                  <a:gd name="connsiteY110" fmla="*/ 1692981 h 6858000"/>
                  <a:gd name="connsiteX111" fmla="*/ 6878656 w 7302516"/>
                  <a:gd name="connsiteY111" fmla="*/ 1677827 h 6858000"/>
                  <a:gd name="connsiteX112" fmla="*/ 6895244 w 7302516"/>
                  <a:gd name="connsiteY112" fmla="*/ 1668202 h 6858000"/>
                  <a:gd name="connsiteX113" fmla="*/ 6915313 w 7302516"/>
                  <a:gd name="connsiteY113" fmla="*/ 1664925 h 6858000"/>
                  <a:gd name="connsiteX114" fmla="*/ 6935382 w 7302516"/>
                  <a:gd name="connsiteY114" fmla="*/ 1668406 h 6858000"/>
                  <a:gd name="connsiteX115" fmla="*/ 6951970 w 7302516"/>
                  <a:gd name="connsiteY115" fmla="*/ 1678032 h 6858000"/>
                  <a:gd name="connsiteX116" fmla="*/ 6963438 w 7302516"/>
                  <a:gd name="connsiteY116" fmla="*/ 1692776 h 6858000"/>
                  <a:gd name="connsiteX117" fmla="*/ 6967739 w 7302516"/>
                  <a:gd name="connsiteY117" fmla="*/ 1712026 h 6858000"/>
                  <a:gd name="connsiteX118" fmla="*/ 6963233 w 7302516"/>
                  <a:gd name="connsiteY118" fmla="*/ 1732095 h 6858000"/>
                  <a:gd name="connsiteX119" fmla="*/ 6951356 w 7302516"/>
                  <a:gd name="connsiteY119" fmla="*/ 1747659 h 6858000"/>
                  <a:gd name="connsiteX120" fmla="*/ 6996409 w 7302516"/>
                  <a:gd name="connsiteY120" fmla="*/ 1786569 h 6858000"/>
                  <a:gd name="connsiteX121" fmla="*/ 7007672 w 7302516"/>
                  <a:gd name="connsiteY121" fmla="*/ 1772029 h 6858000"/>
                  <a:gd name="connsiteX122" fmla="*/ 7016273 w 7302516"/>
                  <a:gd name="connsiteY122" fmla="*/ 1753598 h 6858000"/>
                  <a:gd name="connsiteX123" fmla="*/ 7021802 w 7302516"/>
                  <a:gd name="connsiteY123" fmla="*/ 1732710 h 6858000"/>
                  <a:gd name="connsiteX124" fmla="*/ 7023850 w 7302516"/>
                  <a:gd name="connsiteY124" fmla="*/ 1710797 h 6858000"/>
                  <a:gd name="connsiteX125" fmla="*/ 7016273 w 7302516"/>
                  <a:gd name="connsiteY125" fmla="*/ 1666093 h 6858000"/>
                  <a:gd name="connsiteX126" fmla="*/ 6994566 w 7302516"/>
                  <a:gd name="connsiteY126" fmla="*/ 1629695 h 6858000"/>
                  <a:gd name="connsiteX127" fmla="*/ 6960366 w 7302516"/>
                  <a:gd name="connsiteY127" fmla="*/ 1605386 h 6858000"/>
                  <a:gd name="connsiteX128" fmla="*/ 6915313 w 7302516"/>
                  <a:gd name="connsiteY128" fmla="*/ 1596526 h 6858000"/>
                  <a:gd name="connsiteX129" fmla="*/ 6938659 w 7302516"/>
                  <a:gd name="connsiteY129" fmla="*/ 1413179 h 6858000"/>
                  <a:gd name="connsiteX130" fmla="*/ 6953608 w 7302516"/>
                  <a:gd name="connsiteY130" fmla="*/ 1417275 h 6858000"/>
                  <a:gd name="connsiteX131" fmla="*/ 6966100 w 7302516"/>
                  <a:gd name="connsiteY131" fmla="*/ 1427105 h 6858000"/>
                  <a:gd name="connsiteX132" fmla="*/ 6974497 w 7302516"/>
                  <a:gd name="connsiteY132" fmla="*/ 1441440 h 6858000"/>
                  <a:gd name="connsiteX133" fmla="*/ 6977568 w 7302516"/>
                  <a:gd name="connsiteY133" fmla="*/ 1459461 h 6858000"/>
                  <a:gd name="connsiteX134" fmla="*/ 6966100 w 7302516"/>
                  <a:gd name="connsiteY134" fmla="*/ 1489565 h 6858000"/>
                  <a:gd name="connsiteX135" fmla="*/ 6938659 w 7302516"/>
                  <a:gd name="connsiteY135" fmla="*/ 1499600 h 6858000"/>
                  <a:gd name="connsiteX136" fmla="*/ 6914494 w 7302516"/>
                  <a:gd name="connsiteY136" fmla="*/ 1348876 h 6858000"/>
                  <a:gd name="connsiteX137" fmla="*/ 6868621 w 7302516"/>
                  <a:gd name="connsiteY137" fmla="*/ 1357682 h 6858000"/>
                  <a:gd name="connsiteX138" fmla="*/ 6834831 w 7302516"/>
                  <a:gd name="connsiteY138" fmla="*/ 1381847 h 6858000"/>
                  <a:gd name="connsiteX139" fmla="*/ 6813943 w 7302516"/>
                  <a:gd name="connsiteY139" fmla="*/ 1417685 h 6858000"/>
                  <a:gd name="connsiteX140" fmla="*/ 6806776 w 7302516"/>
                  <a:gd name="connsiteY140" fmla="*/ 1461100 h 6858000"/>
                  <a:gd name="connsiteX141" fmla="*/ 6818039 w 7302516"/>
                  <a:gd name="connsiteY141" fmla="*/ 1515778 h 6858000"/>
                  <a:gd name="connsiteX142" fmla="*/ 6850190 w 7302516"/>
                  <a:gd name="connsiteY142" fmla="*/ 1553664 h 6858000"/>
                  <a:gd name="connsiteX143" fmla="*/ 6879680 w 7302516"/>
                  <a:gd name="connsiteY143" fmla="*/ 1506972 h 6858000"/>
                  <a:gd name="connsiteX144" fmla="*/ 6864321 w 7302516"/>
                  <a:gd name="connsiteY144" fmla="*/ 1488951 h 6858000"/>
                  <a:gd name="connsiteX145" fmla="*/ 6858382 w 7302516"/>
                  <a:gd name="connsiteY145" fmla="*/ 1461919 h 6858000"/>
                  <a:gd name="connsiteX146" fmla="*/ 6861249 w 7302516"/>
                  <a:gd name="connsiteY146" fmla="*/ 1444512 h 6858000"/>
                  <a:gd name="connsiteX147" fmla="*/ 6869236 w 7302516"/>
                  <a:gd name="connsiteY147" fmla="*/ 1429358 h 6858000"/>
                  <a:gd name="connsiteX148" fmla="*/ 6881318 w 7302516"/>
                  <a:gd name="connsiteY148" fmla="*/ 1418299 h 6858000"/>
                  <a:gd name="connsiteX149" fmla="*/ 6896882 w 7302516"/>
                  <a:gd name="connsiteY149" fmla="*/ 1413179 h 6858000"/>
                  <a:gd name="connsiteX150" fmla="*/ 6896882 w 7302516"/>
                  <a:gd name="connsiteY150" fmla="*/ 1561036 h 6858000"/>
                  <a:gd name="connsiteX151" fmla="*/ 6904664 w 7302516"/>
                  <a:gd name="connsiteY151" fmla="*/ 1561445 h 6858000"/>
                  <a:gd name="connsiteX152" fmla="*/ 6912855 w 7302516"/>
                  <a:gd name="connsiteY152" fmla="*/ 1561445 h 6858000"/>
                  <a:gd name="connsiteX153" fmla="*/ 6959547 w 7302516"/>
                  <a:gd name="connsiteY153" fmla="*/ 1553868 h 6858000"/>
                  <a:gd name="connsiteX154" fmla="*/ 6994361 w 7302516"/>
                  <a:gd name="connsiteY154" fmla="*/ 1532775 h 6858000"/>
                  <a:gd name="connsiteX155" fmla="*/ 7016273 w 7302516"/>
                  <a:gd name="connsiteY155" fmla="*/ 1500419 h 6858000"/>
                  <a:gd name="connsiteX156" fmla="*/ 7023850 w 7302516"/>
                  <a:gd name="connsiteY156" fmla="*/ 1459052 h 6858000"/>
                  <a:gd name="connsiteX157" fmla="*/ 7016068 w 7302516"/>
                  <a:gd name="connsiteY157" fmla="*/ 1415637 h 6858000"/>
                  <a:gd name="connsiteX158" fmla="*/ 6994156 w 7302516"/>
                  <a:gd name="connsiteY158" fmla="*/ 1380823 h 6858000"/>
                  <a:gd name="connsiteX159" fmla="*/ 6959752 w 7302516"/>
                  <a:gd name="connsiteY159" fmla="*/ 1357477 h 6858000"/>
                  <a:gd name="connsiteX160" fmla="*/ 6914494 w 7302516"/>
                  <a:gd name="connsiteY160" fmla="*/ 1348876 h 6858000"/>
                  <a:gd name="connsiteX161" fmla="*/ 6813329 w 7302516"/>
                  <a:gd name="connsiteY161" fmla="*/ 1206715 h 6858000"/>
                  <a:gd name="connsiteX162" fmla="*/ 6813329 w 7302516"/>
                  <a:gd name="connsiteY162" fmla="*/ 1273886 h 6858000"/>
                  <a:gd name="connsiteX163" fmla="*/ 6917898 w 7302516"/>
                  <a:gd name="connsiteY163" fmla="*/ 1273886 h 6858000"/>
                  <a:gd name="connsiteX164" fmla="*/ 6932192 w 7302516"/>
                  <a:gd name="connsiteY164" fmla="*/ 1276343 h 6858000"/>
                  <a:gd name="connsiteX165" fmla="*/ 6947305 w 7302516"/>
                  <a:gd name="connsiteY165" fmla="*/ 1284330 h 6858000"/>
                  <a:gd name="connsiteX166" fmla="*/ 6959150 w 7302516"/>
                  <a:gd name="connsiteY166" fmla="*/ 1299075 h 6858000"/>
                  <a:gd name="connsiteX167" fmla="*/ 6964052 w 7302516"/>
                  <a:gd name="connsiteY167" fmla="*/ 1321806 h 6858000"/>
                  <a:gd name="connsiteX168" fmla="*/ 6963643 w 7302516"/>
                  <a:gd name="connsiteY168" fmla="*/ 1330202 h 6858000"/>
                  <a:gd name="connsiteX169" fmla="*/ 6962004 w 7302516"/>
                  <a:gd name="connsiteY169" fmla="*/ 1339008 h 6858000"/>
                  <a:gd name="connsiteX170" fmla="*/ 7021393 w 7302516"/>
                  <a:gd name="connsiteY170" fmla="*/ 1341875 h 6858000"/>
                  <a:gd name="connsiteX171" fmla="*/ 7022622 w 7302516"/>
                  <a:gd name="connsiteY171" fmla="*/ 1335527 h 6858000"/>
                  <a:gd name="connsiteX172" fmla="*/ 7023031 w 7302516"/>
                  <a:gd name="connsiteY172" fmla="*/ 1327540 h 6858000"/>
                  <a:gd name="connsiteX173" fmla="*/ 7013134 w 7302516"/>
                  <a:gd name="connsiteY173" fmla="*/ 1294365 h 6858000"/>
                  <a:gd name="connsiteX174" fmla="*/ 6987565 w 7302516"/>
                  <a:gd name="connsiteY174" fmla="*/ 1272247 h 6858000"/>
                  <a:gd name="connsiteX175" fmla="*/ 6987565 w 7302516"/>
                  <a:gd name="connsiteY175" fmla="*/ 1271428 h 6858000"/>
                  <a:gd name="connsiteX176" fmla="*/ 7017054 w 7302516"/>
                  <a:gd name="connsiteY176" fmla="*/ 1271428 h 6858000"/>
                  <a:gd name="connsiteX177" fmla="*/ 7017054 w 7302516"/>
                  <a:gd name="connsiteY177" fmla="*/ 1206715 h 6858000"/>
                  <a:gd name="connsiteX178" fmla="*/ 6813329 w 7302516"/>
                  <a:gd name="connsiteY178" fmla="*/ 1044790 h 6858000"/>
                  <a:gd name="connsiteX179" fmla="*/ 6813329 w 7302516"/>
                  <a:gd name="connsiteY179" fmla="*/ 1111961 h 6858000"/>
                  <a:gd name="connsiteX180" fmla="*/ 6917898 w 7302516"/>
                  <a:gd name="connsiteY180" fmla="*/ 1111961 h 6858000"/>
                  <a:gd name="connsiteX181" fmla="*/ 6932192 w 7302516"/>
                  <a:gd name="connsiteY181" fmla="*/ 1114418 h 6858000"/>
                  <a:gd name="connsiteX182" fmla="*/ 6947305 w 7302516"/>
                  <a:gd name="connsiteY182" fmla="*/ 1122405 h 6858000"/>
                  <a:gd name="connsiteX183" fmla="*/ 6959150 w 7302516"/>
                  <a:gd name="connsiteY183" fmla="*/ 1137150 h 6858000"/>
                  <a:gd name="connsiteX184" fmla="*/ 6964052 w 7302516"/>
                  <a:gd name="connsiteY184" fmla="*/ 1159881 h 6858000"/>
                  <a:gd name="connsiteX185" fmla="*/ 6963643 w 7302516"/>
                  <a:gd name="connsiteY185" fmla="*/ 1168277 h 6858000"/>
                  <a:gd name="connsiteX186" fmla="*/ 6962004 w 7302516"/>
                  <a:gd name="connsiteY186" fmla="*/ 1177083 h 6858000"/>
                  <a:gd name="connsiteX187" fmla="*/ 7021393 w 7302516"/>
                  <a:gd name="connsiteY187" fmla="*/ 1179950 h 6858000"/>
                  <a:gd name="connsiteX188" fmla="*/ 7022622 w 7302516"/>
                  <a:gd name="connsiteY188" fmla="*/ 1173602 h 6858000"/>
                  <a:gd name="connsiteX189" fmla="*/ 7023031 w 7302516"/>
                  <a:gd name="connsiteY189" fmla="*/ 1165615 h 6858000"/>
                  <a:gd name="connsiteX190" fmla="*/ 7013134 w 7302516"/>
                  <a:gd name="connsiteY190" fmla="*/ 1132440 h 6858000"/>
                  <a:gd name="connsiteX191" fmla="*/ 6987565 w 7302516"/>
                  <a:gd name="connsiteY191" fmla="*/ 1110322 h 6858000"/>
                  <a:gd name="connsiteX192" fmla="*/ 6987565 w 7302516"/>
                  <a:gd name="connsiteY192" fmla="*/ 1109503 h 6858000"/>
                  <a:gd name="connsiteX193" fmla="*/ 7017054 w 7302516"/>
                  <a:gd name="connsiteY193" fmla="*/ 1109503 h 6858000"/>
                  <a:gd name="connsiteX194" fmla="*/ 7017054 w 7302516"/>
                  <a:gd name="connsiteY194" fmla="*/ 1044790 h 6858000"/>
                  <a:gd name="connsiteX195" fmla="*/ 6916132 w 7302516"/>
                  <a:gd name="connsiteY195" fmla="*/ 842498 h 6858000"/>
                  <a:gd name="connsiteX196" fmla="*/ 6935382 w 7302516"/>
                  <a:gd name="connsiteY196" fmla="*/ 845570 h 6858000"/>
                  <a:gd name="connsiteX197" fmla="*/ 6951970 w 7302516"/>
                  <a:gd name="connsiteY197" fmla="*/ 854581 h 6858000"/>
                  <a:gd name="connsiteX198" fmla="*/ 6963643 w 7302516"/>
                  <a:gd name="connsiteY198" fmla="*/ 869530 h 6858000"/>
                  <a:gd name="connsiteX199" fmla="*/ 6968148 w 7302516"/>
                  <a:gd name="connsiteY199" fmla="*/ 890419 h 6858000"/>
                  <a:gd name="connsiteX200" fmla="*/ 6963643 w 7302516"/>
                  <a:gd name="connsiteY200" fmla="*/ 911307 h 6858000"/>
                  <a:gd name="connsiteX201" fmla="*/ 6951970 w 7302516"/>
                  <a:gd name="connsiteY201" fmla="*/ 926461 h 6858000"/>
                  <a:gd name="connsiteX202" fmla="*/ 6935382 w 7302516"/>
                  <a:gd name="connsiteY202" fmla="*/ 935882 h 6858000"/>
                  <a:gd name="connsiteX203" fmla="*/ 6916132 w 7302516"/>
                  <a:gd name="connsiteY203" fmla="*/ 939158 h 6858000"/>
                  <a:gd name="connsiteX204" fmla="*/ 6896882 w 7302516"/>
                  <a:gd name="connsiteY204" fmla="*/ 936086 h 6858000"/>
                  <a:gd name="connsiteX205" fmla="*/ 6879885 w 7302516"/>
                  <a:gd name="connsiteY205" fmla="*/ 926871 h 6858000"/>
                  <a:gd name="connsiteX206" fmla="*/ 6867802 w 7302516"/>
                  <a:gd name="connsiteY206" fmla="*/ 911717 h 6858000"/>
                  <a:gd name="connsiteX207" fmla="*/ 6863297 w 7302516"/>
                  <a:gd name="connsiteY207" fmla="*/ 890828 h 6858000"/>
                  <a:gd name="connsiteX208" fmla="*/ 6867802 w 7302516"/>
                  <a:gd name="connsiteY208" fmla="*/ 869940 h 6858000"/>
                  <a:gd name="connsiteX209" fmla="*/ 6879885 w 7302516"/>
                  <a:gd name="connsiteY209" fmla="*/ 854786 h 6858000"/>
                  <a:gd name="connsiteX210" fmla="*/ 6896882 w 7302516"/>
                  <a:gd name="connsiteY210" fmla="*/ 845570 h 6858000"/>
                  <a:gd name="connsiteX211" fmla="*/ 6916132 w 7302516"/>
                  <a:gd name="connsiteY211" fmla="*/ 842498 h 6858000"/>
                  <a:gd name="connsiteX212" fmla="*/ 6916132 w 7302516"/>
                  <a:gd name="connsiteY212" fmla="*/ 777376 h 6858000"/>
                  <a:gd name="connsiteX213" fmla="*/ 6870874 w 7302516"/>
                  <a:gd name="connsiteY213" fmla="*/ 786387 h 6858000"/>
                  <a:gd name="connsiteX214" fmla="*/ 6836470 w 7302516"/>
                  <a:gd name="connsiteY214" fmla="*/ 810756 h 6858000"/>
                  <a:gd name="connsiteX215" fmla="*/ 6814557 w 7302516"/>
                  <a:gd name="connsiteY215" fmla="*/ 846799 h 6858000"/>
                  <a:gd name="connsiteX216" fmla="*/ 6806776 w 7302516"/>
                  <a:gd name="connsiteY216" fmla="*/ 890419 h 6858000"/>
                  <a:gd name="connsiteX217" fmla="*/ 6814557 w 7302516"/>
                  <a:gd name="connsiteY217" fmla="*/ 934243 h 6858000"/>
                  <a:gd name="connsiteX218" fmla="*/ 6836470 w 7302516"/>
                  <a:gd name="connsiteY218" fmla="*/ 970286 h 6858000"/>
                  <a:gd name="connsiteX219" fmla="*/ 6870874 w 7302516"/>
                  <a:gd name="connsiteY219" fmla="*/ 994860 h 6858000"/>
                  <a:gd name="connsiteX220" fmla="*/ 6916132 w 7302516"/>
                  <a:gd name="connsiteY220" fmla="*/ 1003871 h 6858000"/>
                  <a:gd name="connsiteX221" fmla="*/ 6961185 w 7302516"/>
                  <a:gd name="connsiteY221" fmla="*/ 994860 h 6858000"/>
                  <a:gd name="connsiteX222" fmla="*/ 6995180 w 7302516"/>
                  <a:gd name="connsiteY222" fmla="*/ 970286 h 6858000"/>
                  <a:gd name="connsiteX223" fmla="*/ 7016478 w 7302516"/>
                  <a:gd name="connsiteY223" fmla="*/ 934243 h 6858000"/>
                  <a:gd name="connsiteX224" fmla="*/ 7023850 w 7302516"/>
                  <a:gd name="connsiteY224" fmla="*/ 890419 h 6858000"/>
                  <a:gd name="connsiteX225" fmla="*/ 7016478 w 7302516"/>
                  <a:gd name="connsiteY225" fmla="*/ 846799 h 6858000"/>
                  <a:gd name="connsiteX226" fmla="*/ 6995180 w 7302516"/>
                  <a:gd name="connsiteY226" fmla="*/ 810756 h 6858000"/>
                  <a:gd name="connsiteX227" fmla="*/ 6961185 w 7302516"/>
                  <a:gd name="connsiteY227" fmla="*/ 786387 h 6858000"/>
                  <a:gd name="connsiteX228" fmla="*/ 6916132 w 7302516"/>
                  <a:gd name="connsiteY228" fmla="*/ 777376 h 6858000"/>
                  <a:gd name="connsiteX229" fmla="*/ 6915313 w 7302516"/>
                  <a:gd name="connsiteY229" fmla="*/ 567826 h 6858000"/>
                  <a:gd name="connsiteX230" fmla="*/ 6869850 w 7302516"/>
                  <a:gd name="connsiteY230" fmla="*/ 576686 h 6858000"/>
                  <a:gd name="connsiteX231" fmla="*/ 6835651 w 7302516"/>
                  <a:gd name="connsiteY231" fmla="*/ 600995 h 6858000"/>
                  <a:gd name="connsiteX232" fmla="*/ 6814148 w 7302516"/>
                  <a:gd name="connsiteY232" fmla="*/ 637393 h 6858000"/>
                  <a:gd name="connsiteX233" fmla="*/ 6806776 w 7302516"/>
                  <a:gd name="connsiteY233" fmla="*/ 682507 h 6858000"/>
                  <a:gd name="connsiteX234" fmla="*/ 6813738 w 7302516"/>
                  <a:gd name="connsiteY234" fmla="*/ 725103 h 6858000"/>
                  <a:gd name="connsiteX235" fmla="*/ 6832988 w 7302516"/>
                  <a:gd name="connsiteY235" fmla="*/ 757869 h 6858000"/>
                  <a:gd name="connsiteX236" fmla="*/ 6878451 w 7302516"/>
                  <a:gd name="connsiteY236" fmla="*/ 720597 h 6858000"/>
                  <a:gd name="connsiteX237" fmla="*/ 6867188 w 7302516"/>
                  <a:gd name="connsiteY237" fmla="*/ 704419 h 6858000"/>
                  <a:gd name="connsiteX238" fmla="*/ 6863297 w 7302516"/>
                  <a:gd name="connsiteY238" fmla="*/ 684145 h 6858000"/>
                  <a:gd name="connsiteX239" fmla="*/ 6867393 w 7302516"/>
                  <a:gd name="connsiteY239" fmla="*/ 664281 h 6858000"/>
                  <a:gd name="connsiteX240" fmla="*/ 6878656 w 7302516"/>
                  <a:gd name="connsiteY240" fmla="*/ 649127 h 6858000"/>
                  <a:gd name="connsiteX241" fmla="*/ 6895244 w 7302516"/>
                  <a:gd name="connsiteY241" fmla="*/ 639502 h 6858000"/>
                  <a:gd name="connsiteX242" fmla="*/ 6915313 w 7302516"/>
                  <a:gd name="connsiteY242" fmla="*/ 636225 h 6858000"/>
                  <a:gd name="connsiteX243" fmla="*/ 6935382 w 7302516"/>
                  <a:gd name="connsiteY243" fmla="*/ 639706 h 6858000"/>
                  <a:gd name="connsiteX244" fmla="*/ 6951970 w 7302516"/>
                  <a:gd name="connsiteY244" fmla="*/ 649331 h 6858000"/>
                  <a:gd name="connsiteX245" fmla="*/ 6963438 w 7302516"/>
                  <a:gd name="connsiteY245" fmla="*/ 664076 h 6858000"/>
                  <a:gd name="connsiteX246" fmla="*/ 6967739 w 7302516"/>
                  <a:gd name="connsiteY246" fmla="*/ 683326 h 6858000"/>
                  <a:gd name="connsiteX247" fmla="*/ 6963233 w 7302516"/>
                  <a:gd name="connsiteY247" fmla="*/ 703395 h 6858000"/>
                  <a:gd name="connsiteX248" fmla="*/ 6951356 w 7302516"/>
                  <a:gd name="connsiteY248" fmla="*/ 718959 h 6858000"/>
                  <a:gd name="connsiteX249" fmla="*/ 6996409 w 7302516"/>
                  <a:gd name="connsiteY249" fmla="*/ 757869 h 6858000"/>
                  <a:gd name="connsiteX250" fmla="*/ 7007672 w 7302516"/>
                  <a:gd name="connsiteY250" fmla="*/ 743329 h 6858000"/>
                  <a:gd name="connsiteX251" fmla="*/ 7016273 w 7302516"/>
                  <a:gd name="connsiteY251" fmla="*/ 724898 h 6858000"/>
                  <a:gd name="connsiteX252" fmla="*/ 7021802 w 7302516"/>
                  <a:gd name="connsiteY252" fmla="*/ 704010 h 6858000"/>
                  <a:gd name="connsiteX253" fmla="*/ 7023850 w 7302516"/>
                  <a:gd name="connsiteY253" fmla="*/ 682097 h 6858000"/>
                  <a:gd name="connsiteX254" fmla="*/ 7016273 w 7302516"/>
                  <a:gd name="connsiteY254" fmla="*/ 637393 h 6858000"/>
                  <a:gd name="connsiteX255" fmla="*/ 6994566 w 7302516"/>
                  <a:gd name="connsiteY255" fmla="*/ 600995 h 6858000"/>
                  <a:gd name="connsiteX256" fmla="*/ 6960366 w 7302516"/>
                  <a:gd name="connsiteY256" fmla="*/ 576686 h 6858000"/>
                  <a:gd name="connsiteX257" fmla="*/ 6915313 w 7302516"/>
                  <a:gd name="connsiteY257" fmla="*/ 567826 h 6858000"/>
                  <a:gd name="connsiteX258" fmla="*/ 0 w 7302516"/>
                  <a:gd name="connsiteY258" fmla="*/ 0 h 6858000"/>
                  <a:gd name="connsiteX259" fmla="*/ 6782694 w 7302516"/>
                  <a:gd name="connsiteY259" fmla="*/ 0 h 6858000"/>
                  <a:gd name="connsiteX260" fmla="*/ 6782694 w 7302516"/>
                  <a:gd name="connsiteY260" fmla="*/ 466928 h 6858000"/>
                  <a:gd name="connsiteX261" fmla="*/ 7174925 w 7302516"/>
                  <a:gd name="connsiteY261" fmla="*/ 466928 h 6858000"/>
                  <a:gd name="connsiteX262" fmla="*/ 7302516 w 7302516"/>
                  <a:gd name="connsiteY262" fmla="*/ 594519 h 6858000"/>
                  <a:gd name="connsiteX263" fmla="*/ 7302516 w 7302516"/>
                  <a:gd name="connsiteY263" fmla="*/ 2588691 h 6858000"/>
                  <a:gd name="connsiteX264" fmla="*/ 7174925 w 7302516"/>
                  <a:gd name="connsiteY264" fmla="*/ 2716282 h 6858000"/>
                  <a:gd name="connsiteX265" fmla="*/ 6782694 w 7302516"/>
                  <a:gd name="connsiteY265" fmla="*/ 2716282 h 6858000"/>
                  <a:gd name="connsiteX266" fmla="*/ 6782694 w 7302516"/>
                  <a:gd name="connsiteY266" fmla="*/ 6858000 h 6858000"/>
                  <a:gd name="connsiteX267" fmla="*/ 0 w 7302516"/>
                  <a:gd name="connsiteY267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302516" h="6858000">
                    <a:moveTo>
                      <a:pt x="6813329" y="2349716"/>
                    </a:moveTo>
                    <a:lnTo>
                      <a:pt x="6813329" y="2417295"/>
                    </a:lnTo>
                    <a:lnTo>
                      <a:pt x="6923914" y="2417295"/>
                    </a:lnTo>
                    <a:cubicBezTo>
                      <a:pt x="6929648" y="2417295"/>
                      <a:pt x="6935177" y="2418046"/>
                      <a:pt x="6940502" y="2419548"/>
                    </a:cubicBezTo>
                    <a:cubicBezTo>
                      <a:pt x="6945826" y="2421050"/>
                      <a:pt x="6950536" y="2423302"/>
                      <a:pt x="6954632" y="2426306"/>
                    </a:cubicBezTo>
                    <a:cubicBezTo>
                      <a:pt x="6958728" y="2429309"/>
                      <a:pt x="6961936" y="2433064"/>
                      <a:pt x="6964257" y="2437569"/>
                    </a:cubicBezTo>
                    <a:cubicBezTo>
                      <a:pt x="6966578" y="2442075"/>
                      <a:pt x="6967739" y="2447331"/>
                      <a:pt x="6967739" y="2453338"/>
                    </a:cubicBezTo>
                    <a:cubicBezTo>
                      <a:pt x="6967739" y="2459345"/>
                      <a:pt x="6966578" y="2464328"/>
                      <a:pt x="6964257" y="2468287"/>
                    </a:cubicBezTo>
                    <a:cubicBezTo>
                      <a:pt x="6961936" y="2472247"/>
                      <a:pt x="6958796" y="2475318"/>
                      <a:pt x="6954837" y="2477503"/>
                    </a:cubicBezTo>
                    <a:cubicBezTo>
                      <a:pt x="6950878" y="2479687"/>
                      <a:pt x="6946304" y="2481257"/>
                      <a:pt x="6941116" y="2482213"/>
                    </a:cubicBezTo>
                    <a:cubicBezTo>
                      <a:pt x="6935928" y="2483169"/>
                      <a:pt x="6930467" y="2483646"/>
                      <a:pt x="6924733" y="2483646"/>
                    </a:cubicBezTo>
                    <a:lnTo>
                      <a:pt x="6813329" y="2483646"/>
                    </a:lnTo>
                    <a:lnTo>
                      <a:pt x="6813329" y="2551226"/>
                    </a:lnTo>
                    <a:lnTo>
                      <a:pt x="6939478" y="2551226"/>
                    </a:lnTo>
                    <a:cubicBezTo>
                      <a:pt x="6949581" y="2551226"/>
                      <a:pt x="6959684" y="2549929"/>
                      <a:pt x="6969786" y="2547335"/>
                    </a:cubicBezTo>
                    <a:cubicBezTo>
                      <a:pt x="6979889" y="2544741"/>
                      <a:pt x="6988832" y="2540509"/>
                      <a:pt x="6996614" y="2534639"/>
                    </a:cubicBezTo>
                    <a:cubicBezTo>
                      <a:pt x="7004395" y="2528768"/>
                      <a:pt x="7010744" y="2521054"/>
                      <a:pt x="7015659" y="2511498"/>
                    </a:cubicBezTo>
                    <a:cubicBezTo>
                      <a:pt x="7020574" y="2501941"/>
                      <a:pt x="7023031" y="2490336"/>
                      <a:pt x="7023031" y="2476684"/>
                    </a:cubicBezTo>
                    <a:cubicBezTo>
                      <a:pt x="7023031" y="2469584"/>
                      <a:pt x="7022075" y="2462895"/>
                      <a:pt x="7020164" y="2456615"/>
                    </a:cubicBezTo>
                    <a:cubicBezTo>
                      <a:pt x="7018253" y="2450334"/>
                      <a:pt x="7015795" y="2444532"/>
                      <a:pt x="7012792" y="2439208"/>
                    </a:cubicBezTo>
                    <a:cubicBezTo>
                      <a:pt x="7009788" y="2433883"/>
                      <a:pt x="7006170" y="2429241"/>
                      <a:pt x="7001938" y="2425282"/>
                    </a:cubicBezTo>
                    <a:cubicBezTo>
                      <a:pt x="6997706" y="2421323"/>
                      <a:pt x="6993405" y="2418115"/>
                      <a:pt x="6989036" y="2415657"/>
                    </a:cubicBezTo>
                    <a:lnTo>
                      <a:pt x="6989036" y="2414838"/>
                    </a:lnTo>
                    <a:lnTo>
                      <a:pt x="7017297" y="2414838"/>
                    </a:lnTo>
                    <a:lnTo>
                      <a:pt x="7017297" y="2349716"/>
                    </a:lnTo>
                    <a:close/>
                    <a:moveTo>
                      <a:pt x="6916132" y="2147424"/>
                    </a:moveTo>
                    <a:cubicBezTo>
                      <a:pt x="6922685" y="2147424"/>
                      <a:pt x="6929102" y="2148447"/>
                      <a:pt x="6935382" y="2150495"/>
                    </a:cubicBezTo>
                    <a:cubicBezTo>
                      <a:pt x="6941662" y="2152543"/>
                      <a:pt x="6947192" y="2155547"/>
                      <a:pt x="6951970" y="2159506"/>
                    </a:cubicBezTo>
                    <a:cubicBezTo>
                      <a:pt x="6956748" y="2163465"/>
                      <a:pt x="6960639" y="2168448"/>
                      <a:pt x="6963643" y="2174456"/>
                    </a:cubicBezTo>
                    <a:cubicBezTo>
                      <a:pt x="6966646" y="2180463"/>
                      <a:pt x="6968148" y="2187425"/>
                      <a:pt x="6968148" y="2195344"/>
                    </a:cubicBezTo>
                    <a:cubicBezTo>
                      <a:pt x="6968148" y="2203262"/>
                      <a:pt x="6966646" y="2210225"/>
                      <a:pt x="6963643" y="2216232"/>
                    </a:cubicBezTo>
                    <a:cubicBezTo>
                      <a:pt x="6960639" y="2222239"/>
                      <a:pt x="6956748" y="2227291"/>
                      <a:pt x="6951970" y="2231386"/>
                    </a:cubicBezTo>
                    <a:cubicBezTo>
                      <a:pt x="6947192" y="2235482"/>
                      <a:pt x="6941662" y="2238622"/>
                      <a:pt x="6935382" y="2240807"/>
                    </a:cubicBezTo>
                    <a:cubicBezTo>
                      <a:pt x="6929102" y="2242991"/>
                      <a:pt x="6922685" y="2244083"/>
                      <a:pt x="6916132" y="2244083"/>
                    </a:cubicBezTo>
                    <a:cubicBezTo>
                      <a:pt x="6909579" y="2244083"/>
                      <a:pt x="6903162" y="2243059"/>
                      <a:pt x="6896882" y="2241012"/>
                    </a:cubicBezTo>
                    <a:cubicBezTo>
                      <a:pt x="6890602" y="2238964"/>
                      <a:pt x="6884936" y="2235892"/>
                      <a:pt x="6879885" y="2231796"/>
                    </a:cubicBezTo>
                    <a:cubicBezTo>
                      <a:pt x="6874833" y="2227700"/>
                      <a:pt x="6870806" y="2222649"/>
                      <a:pt x="6867802" y="2216642"/>
                    </a:cubicBezTo>
                    <a:cubicBezTo>
                      <a:pt x="6864799" y="2210634"/>
                      <a:pt x="6863297" y="2203672"/>
                      <a:pt x="6863297" y="2195753"/>
                    </a:cubicBezTo>
                    <a:cubicBezTo>
                      <a:pt x="6863297" y="2187835"/>
                      <a:pt x="6864799" y="2180872"/>
                      <a:pt x="6867802" y="2174865"/>
                    </a:cubicBezTo>
                    <a:cubicBezTo>
                      <a:pt x="6870806" y="2168858"/>
                      <a:pt x="6874833" y="2163807"/>
                      <a:pt x="6879885" y="2159711"/>
                    </a:cubicBezTo>
                    <a:cubicBezTo>
                      <a:pt x="6884936" y="2155615"/>
                      <a:pt x="6890602" y="2152543"/>
                      <a:pt x="6896882" y="2150495"/>
                    </a:cubicBezTo>
                    <a:cubicBezTo>
                      <a:pt x="6903162" y="2148447"/>
                      <a:pt x="6909579" y="2147424"/>
                      <a:pt x="6916132" y="2147424"/>
                    </a:cubicBezTo>
                    <a:close/>
                    <a:moveTo>
                      <a:pt x="6916132" y="2082301"/>
                    </a:moveTo>
                    <a:cubicBezTo>
                      <a:pt x="6899476" y="2082301"/>
                      <a:pt x="6884390" y="2085305"/>
                      <a:pt x="6870874" y="2091312"/>
                    </a:cubicBezTo>
                    <a:cubicBezTo>
                      <a:pt x="6857358" y="2097319"/>
                      <a:pt x="6845890" y="2105442"/>
                      <a:pt x="6836470" y="2115682"/>
                    </a:cubicBezTo>
                    <a:cubicBezTo>
                      <a:pt x="6827049" y="2125921"/>
                      <a:pt x="6819745" y="2137935"/>
                      <a:pt x="6814557" y="2151724"/>
                    </a:cubicBezTo>
                    <a:cubicBezTo>
                      <a:pt x="6809369" y="2165513"/>
                      <a:pt x="6806776" y="2180053"/>
                      <a:pt x="6806776" y="2195344"/>
                    </a:cubicBezTo>
                    <a:cubicBezTo>
                      <a:pt x="6806776" y="2210908"/>
                      <a:pt x="6809369" y="2225516"/>
                      <a:pt x="6814557" y="2239168"/>
                    </a:cubicBezTo>
                    <a:cubicBezTo>
                      <a:pt x="6819745" y="2252821"/>
                      <a:pt x="6827049" y="2264835"/>
                      <a:pt x="6836470" y="2275211"/>
                    </a:cubicBezTo>
                    <a:cubicBezTo>
                      <a:pt x="6845890" y="2285587"/>
                      <a:pt x="6857358" y="2293779"/>
                      <a:pt x="6870874" y="2299785"/>
                    </a:cubicBezTo>
                    <a:cubicBezTo>
                      <a:pt x="6884390" y="2305792"/>
                      <a:pt x="6899476" y="2308796"/>
                      <a:pt x="6916132" y="2308796"/>
                    </a:cubicBezTo>
                    <a:cubicBezTo>
                      <a:pt x="6932788" y="2308796"/>
                      <a:pt x="6947806" y="2305792"/>
                      <a:pt x="6961185" y="2299785"/>
                    </a:cubicBezTo>
                    <a:cubicBezTo>
                      <a:pt x="6974565" y="2293779"/>
                      <a:pt x="6985896" y="2285587"/>
                      <a:pt x="6995180" y="2275211"/>
                    </a:cubicBezTo>
                    <a:cubicBezTo>
                      <a:pt x="7004464" y="2264835"/>
                      <a:pt x="7011563" y="2252821"/>
                      <a:pt x="7016478" y="2239168"/>
                    </a:cubicBezTo>
                    <a:cubicBezTo>
                      <a:pt x="7021393" y="2225516"/>
                      <a:pt x="7023850" y="2210908"/>
                      <a:pt x="7023850" y="2195344"/>
                    </a:cubicBezTo>
                    <a:cubicBezTo>
                      <a:pt x="7023850" y="2180053"/>
                      <a:pt x="7021393" y="2165513"/>
                      <a:pt x="7016478" y="2151724"/>
                    </a:cubicBezTo>
                    <a:cubicBezTo>
                      <a:pt x="7011563" y="2137935"/>
                      <a:pt x="7004464" y="2125921"/>
                      <a:pt x="6995180" y="2115682"/>
                    </a:cubicBezTo>
                    <a:cubicBezTo>
                      <a:pt x="6985896" y="2105442"/>
                      <a:pt x="6974565" y="2097319"/>
                      <a:pt x="6961185" y="2091312"/>
                    </a:cubicBezTo>
                    <a:cubicBezTo>
                      <a:pt x="6947806" y="2085305"/>
                      <a:pt x="6932788" y="2082301"/>
                      <a:pt x="6916132" y="2082301"/>
                    </a:cubicBezTo>
                    <a:close/>
                    <a:moveTo>
                      <a:pt x="6813329" y="1969535"/>
                    </a:moveTo>
                    <a:lnTo>
                      <a:pt x="6813329" y="2036705"/>
                    </a:lnTo>
                    <a:lnTo>
                      <a:pt x="7017297" y="2036705"/>
                    </a:lnTo>
                    <a:lnTo>
                      <a:pt x="7017297" y="1969535"/>
                    </a:lnTo>
                    <a:close/>
                    <a:moveTo>
                      <a:pt x="7082420" y="1964620"/>
                    </a:moveTo>
                    <a:cubicBezTo>
                      <a:pt x="7072317" y="1964620"/>
                      <a:pt x="7063647" y="1968306"/>
                      <a:pt x="7056412" y="1975678"/>
                    </a:cubicBezTo>
                    <a:cubicBezTo>
                      <a:pt x="7049176" y="1983051"/>
                      <a:pt x="7045558" y="1992198"/>
                      <a:pt x="7045558" y="2003120"/>
                    </a:cubicBezTo>
                    <a:cubicBezTo>
                      <a:pt x="7045558" y="2008308"/>
                      <a:pt x="7046513" y="2013291"/>
                      <a:pt x="7048425" y="2018069"/>
                    </a:cubicBezTo>
                    <a:cubicBezTo>
                      <a:pt x="7050336" y="2022848"/>
                      <a:pt x="7052930" y="2026943"/>
                      <a:pt x="7056207" y="2030357"/>
                    </a:cubicBezTo>
                    <a:cubicBezTo>
                      <a:pt x="7059483" y="2033770"/>
                      <a:pt x="7063374" y="2036500"/>
                      <a:pt x="7067880" y="2038548"/>
                    </a:cubicBezTo>
                    <a:cubicBezTo>
                      <a:pt x="7072385" y="2040596"/>
                      <a:pt x="7077232" y="2041620"/>
                      <a:pt x="7082420" y="2041620"/>
                    </a:cubicBezTo>
                    <a:cubicBezTo>
                      <a:pt x="7087607" y="2041620"/>
                      <a:pt x="7092454" y="2040596"/>
                      <a:pt x="7096959" y="2038548"/>
                    </a:cubicBezTo>
                    <a:cubicBezTo>
                      <a:pt x="7101465" y="2036500"/>
                      <a:pt x="7105356" y="2033770"/>
                      <a:pt x="7108632" y="2030357"/>
                    </a:cubicBezTo>
                    <a:cubicBezTo>
                      <a:pt x="7111909" y="2026943"/>
                      <a:pt x="7114503" y="2022848"/>
                      <a:pt x="7116414" y="2018069"/>
                    </a:cubicBezTo>
                    <a:cubicBezTo>
                      <a:pt x="7118326" y="2013291"/>
                      <a:pt x="7119281" y="2008308"/>
                      <a:pt x="7119281" y="2003120"/>
                    </a:cubicBezTo>
                    <a:cubicBezTo>
                      <a:pt x="7119281" y="1997659"/>
                      <a:pt x="7118257" y="1992607"/>
                      <a:pt x="7116209" y="1987966"/>
                    </a:cubicBezTo>
                    <a:cubicBezTo>
                      <a:pt x="7114162" y="1983324"/>
                      <a:pt x="7111499" y="1979228"/>
                      <a:pt x="7108223" y="1975678"/>
                    </a:cubicBezTo>
                    <a:cubicBezTo>
                      <a:pt x="7104946" y="1972129"/>
                      <a:pt x="7101055" y="1969398"/>
                      <a:pt x="7096550" y="1967487"/>
                    </a:cubicBezTo>
                    <a:cubicBezTo>
                      <a:pt x="7092045" y="1965575"/>
                      <a:pt x="7087334" y="1964620"/>
                      <a:pt x="7082420" y="1964620"/>
                    </a:cubicBezTo>
                    <a:close/>
                    <a:moveTo>
                      <a:pt x="6967329" y="1790922"/>
                    </a:moveTo>
                    <a:lnTo>
                      <a:pt x="6967329" y="1823688"/>
                    </a:lnTo>
                    <a:lnTo>
                      <a:pt x="6881094" y="1823688"/>
                    </a:lnTo>
                    <a:cubicBezTo>
                      <a:pt x="6870147" y="1823688"/>
                      <a:pt x="6860224" y="1824917"/>
                      <a:pt x="6851326" y="1827374"/>
                    </a:cubicBezTo>
                    <a:cubicBezTo>
                      <a:pt x="6842429" y="1829831"/>
                      <a:pt x="6834763" y="1833859"/>
                      <a:pt x="6828329" y="1839456"/>
                    </a:cubicBezTo>
                    <a:cubicBezTo>
                      <a:pt x="6821896" y="1845054"/>
                      <a:pt x="6816968" y="1852494"/>
                      <a:pt x="6813546" y="1861778"/>
                    </a:cubicBezTo>
                    <a:cubicBezTo>
                      <a:pt x="6810125" y="1871062"/>
                      <a:pt x="6808414" y="1882530"/>
                      <a:pt x="6808414" y="1896183"/>
                    </a:cubicBezTo>
                    <a:cubicBezTo>
                      <a:pt x="6808414" y="1903282"/>
                      <a:pt x="6809028" y="1910381"/>
                      <a:pt x="6810257" y="1917480"/>
                    </a:cubicBezTo>
                    <a:cubicBezTo>
                      <a:pt x="6811486" y="1924580"/>
                      <a:pt x="6812919" y="1930450"/>
                      <a:pt x="6814557" y="1935092"/>
                    </a:cubicBezTo>
                    <a:lnTo>
                      <a:pt x="6863706" y="1934273"/>
                    </a:lnTo>
                    <a:cubicBezTo>
                      <a:pt x="6862614" y="1931816"/>
                      <a:pt x="6861795" y="1928744"/>
                      <a:pt x="6861249" y="1925058"/>
                    </a:cubicBezTo>
                    <a:cubicBezTo>
                      <a:pt x="6860703" y="1921371"/>
                      <a:pt x="6860430" y="1917890"/>
                      <a:pt x="6860430" y="1914613"/>
                    </a:cubicBezTo>
                    <a:cubicBezTo>
                      <a:pt x="6860430" y="1905057"/>
                      <a:pt x="6862829" y="1898435"/>
                      <a:pt x="6867626" y="1894749"/>
                    </a:cubicBezTo>
                    <a:cubicBezTo>
                      <a:pt x="6872424" y="1891063"/>
                      <a:pt x="6879618" y="1889220"/>
                      <a:pt x="6889209" y="1889220"/>
                    </a:cubicBezTo>
                    <a:lnTo>
                      <a:pt x="6967329" y="1889220"/>
                    </a:lnTo>
                    <a:lnTo>
                      <a:pt x="6967329" y="1937140"/>
                    </a:lnTo>
                    <a:lnTo>
                      <a:pt x="7017297" y="1937140"/>
                    </a:lnTo>
                    <a:lnTo>
                      <a:pt x="7017297" y="1889220"/>
                    </a:lnTo>
                    <a:lnTo>
                      <a:pt x="7070951" y="1889220"/>
                    </a:lnTo>
                    <a:lnTo>
                      <a:pt x="7070951" y="1823278"/>
                    </a:lnTo>
                    <a:lnTo>
                      <a:pt x="7017297" y="1823278"/>
                    </a:lnTo>
                    <a:lnTo>
                      <a:pt x="7017297" y="1790922"/>
                    </a:lnTo>
                    <a:close/>
                    <a:moveTo>
                      <a:pt x="6915313" y="1596526"/>
                    </a:moveTo>
                    <a:cubicBezTo>
                      <a:pt x="6898384" y="1596526"/>
                      <a:pt x="6883230" y="1599479"/>
                      <a:pt x="6869850" y="1605386"/>
                    </a:cubicBezTo>
                    <a:cubicBezTo>
                      <a:pt x="6856471" y="1611293"/>
                      <a:pt x="6845071" y="1619396"/>
                      <a:pt x="6835651" y="1629695"/>
                    </a:cubicBezTo>
                    <a:cubicBezTo>
                      <a:pt x="6826230" y="1639994"/>
                      <a:pt x="6819063" y="1652127"/>
                      <a:pt x="6814148" y="1666093"/>
                    </a:cubicBezTo>
                    <a:cubicBezTo>
                      <a:pt x="6809233" y="1680059"/>
                      <a:pt x="6806776" y="1695097"/>
                      <a:pt x="6806776" y="1711207"/>
                    </a:cubicBezTo>
                    <a:cubicBezTo>
                      <a:pt x="6806776" y="1726225"/>
                      <a:pt x="6809096" y="1740423"/>
                      <a:pt x="6813738" y="1753803"/>
                    </a:cubicBezTo>
                    <a:cubicBezTo>
                      <a:pt x="6818380" y="1767182"/>
                      <a:pt x="6824797" y="1778104"/>
                      <a:pt x="6832988" y="1786569"/>
                    </a:cubicBezTo>
                    <a:lnTo>
                      <a:pt x="6878451" y="1749298"/>
                    </a:lnTo>
                    <a:cubicBezTo>
                      <a:pt x="6873536" y="1745202"/>
                      <a:pt x="6869782" y="1739809"/>
                      <a:pt x="6867188" y="1733119"/>
                    </a:cubicBezTo>
                    <a:cubicBezTo>
                      <a:pt x="6864594" y="1726429"/>
                      <a:pt x="6863297" y="1719672"/>
                      <a:pt x="6863297" y="1712845"/>
                    </a:cubicBezTo>
                    <a:cubicBezTo>
                      <a:pt x="6863297" y="1705473"/>
                      <a:pt x="6864662" y="1698851"/>
                      <a:pt x="6867393" y="1692981"/>
                    </a:cubicBezTo>
                    <a:cubicBezTo>
                      <a:pt x="6870123" y="1687110"/>
                      <a:pt x="6873878" y="1682059"/>
                      <a:pt x="6878656" y="1677827"/>
                    </a:cubicBezTo>
                    <a:cubicBezTo>
                      <a:pt x="6883434" y="1673594"/>
                      <a:pt x="6888964" y="1670386"/>
                      <a:pt x="6895244" y="1668202"/>
                    </a:cubicBezTo>
                    <a:cubicBezTo>
                      <a:pt x="6901524" y="1666017"/>
                      <a:pt x="6908214" y="1664925"/>
                      <a:pt x="6915313" y="1664925"/>
                    </a:cubicBezTo>
                    <a:cubicBezTo>
                      <a:pt x="6922412" y="1664925"/>
                      <a:pt x="6929102" y="1666085"/>
                      <a:pt x="6935382" y="1668406"/>
                    </a:cubicBezTo>
                    <a:cubicBezTo>
                      <a:pt x="6941662" y="1670727"/>
                      <a:pt x="6947192" y="1673936"/>
                      <a:pt x="6951970" y="1678032"/>
                    </a:cubicBezTo>
                    <a:cubicBezTo>
                      <a:pt x="6956748" y="1682127"/>
                      <a:pt x="6960571" y="1687042"/>
                      <a:pt x="6963438" y="1692776"/>
                    </a:cubicBezTo>
                    <a:cubicBezTo>
                      <a:pt x="6966305" y="1698510"/>
                      <a:pt x="6967739" y="1704927"/>
                      <a:pt x="6967739" y="1712026"/>
                    </a:cubicBezTo>
                    <a:cubicBezTo>
                      <a:pt x="6967739" y="1718852"/>
                      <a:pt x="6966237" y="1725542"/>
                      <a:pt x="6963233" y="1732095"/>
                    </a:cubicBezTo>
                    <a:cubicBezTo>
                      <a:pt x="6960230" y="1738649"/>
                      <a:pt x="6956270" y="1743836"/>
                      <a:pt x="6951356" y="1747659"/>
                    </a:cubicBezTo>
                    <a:lnTo>
                      <a:pt x="6996409" y="1786569"/>
                    </a:lnTo>
                    <a:cubicBezTo>
                      <a:pt x="7000505" y="1782473"/>
                      <a:pt x="7004259" y="1777626"/>
                      <a:pt x="7007672" y="1772029"/>
                    </a:cubicBezTo>
                    <a:cubicBezTo>
                      <a:pt x="7011085" y="1766431"/>
                      <a:pt x="7013952" y="1760288"/>
                      <a:pt x="7016273" y="1753598"/>
                    </a:cubicBezTo>
                    <a:cubicBezTo>
                      <a:pt x="7018594" y="1746908"/>
                      <a:pt x="7020437" y="1739945"/>
                      <a:pt x="7021802" y="1732710"/>
                    </a:cubicBezTo>
                    <a:cubicBezTo>
                      <a:pt x="7023168" y="1725474"/>
                      <a:pt x="7023850" y="1718170"/>
                      <a:pt x="7023850" y="1710797"/>
                    </a:cubicBezTo>
                    <a:cubicBezTo>
                      <a:pt x="7023850" y="1694961"/>
                      <a:pt x="7021325" y="1680059"/>
                      <a:pt x="7016273" y="1666093"/>
                    </a:cubicBezTo>
                    <a:cubicBezTo>
                      <a:pt x="7011222" y="1652127"/>
                      <a:pt x="7003986" y="1639994"/>
                      <a:pt x="6994566" y="1629695"/>
                    </a:cubicBezTo>
                    <a:cubicBezTo>
                      <a:pt x="6985145" y="1619396"/>
                      <a:pt x="6973746" y="1611293"/>
                      <a:pt x="6960366" y="1605386"/>
                    </a:cubicBezTo>
                    <a:cubicBezTo>
                      <a:pt x="6946987" y="1599479"/>
                      <a:pt x="6931969" y="1596526"/>
                      <a:pt x="6915313" y="1596526"/>
                    </a:cubicBezTo>
                    <a:close/>
                    <a:moveTo>
                      <a:pt x="6938659" y="1413179"/>
                    </a:moveTo>
                    <a:cubicBezTo>
                      <a:pt x="6943847" y="1413452"/>
                      <a:pt x="6948830" y="1414818"/>
                      <a:pt x="6953608" y="1417275"/>
                    </a:cubicBezTo>
                    <a:cubicBezTo>
                      <a:pt x="6958387" y="1419733"/>
                      <a:pt x="6962551" y="1423009"/>
                      <a:pt x="6966100" y="1427105"/>
                    </a:cubicBezTo>
                    <a:cubicBezTo>
                      <a:pt x="6969650" y="1431201"/>
                      <a:pt x="6972449" y="1435979"/>
                      <a:pt x="6974497" y="1441440"/>
                    </a:cubicBezTo>
                    <a:cubicBezTo>
                      <a:pt x="6976544" y="1446901"/>
                      <a:pt x="6977568" y="1452908"/>
                      <a:pt x="6977568" y="1459461"/>
                    </a:cubicBezTo>
                    <a:cubicBezTo>
                      <a:pt x="6977568" y="1472841"/>
                      <a:pt x="6973746" y="1482875"/>
                      <a:pt x="6966100" y="1489565"/>
                    </a:cubicBezTo>
                    <a:cubicBezTo>
                      <a:pt x="6958455" y="1496255"/>
                      <a:pt x="6949308" y="1499600"/>
                      <a:pt x="6938659" y="1499600"/>
                    </a:cubicBezTo>
                    <a:close/>
                    <a:moveTo>
                      <a:pt x="6914494" y="1348876"/>
                    </a:moveTo>
                    <a:cubicBezTo>
                      <a:pt x="6897292" y="1348876"/>
                      <a:pt x="6882001" y="1351811"/>
                      <a:pt x="6868621" y="1357682"/>
                    </a:cubicBezTo>
                    <a:cubicBezTo>
                      <a:pt x="6855242" y="1363553"/>
                      <a:pt x="6843979" y="1371608"/>
                      <a:pt x="6834831" y="1381847"/>
                    </a:cubicBezTo>
                    <a:cubicBezTo>
                      <a:pt x="6825684" y="1392086"/>
                      <a:pt x="6818721" y="1404032"/>
                      <a:pt x="6813943" y="1417685"/>
                    </a:cubicBezTo>
                    <a:cubicBezTo>
                      <a:pt x="6809165" y="1431337"/>
                      <a:pt x="6806776" y="1445809"/>
                      <a:pt x="6806776" y="1461100"/>
                    </a:cubicBezTo>
                    <a:cubicBezTo>
                      <a:pt x="6806776" y="1481851"/>
                      <a:pt x="6810530" y="1500078"/>
                      <a:pt x="6818039" y="1515778"/>
                    </a:cubicBezTo>
                    <a:cubicBezTo>
                      <a:pt x="6825548" y="1531478"/>
                      <a:pt x="6836265" y="1544107"/>
                      <a:pt x="6850190" y="1553664"/>
                    </a:cubicBezTo>
                    <a:lnTo>
                      <a:pt x="6879680" y="1506972"/>
                    </a:lnTo>
                    <a:cubicBezTo>
                      <a:pt x="6873400" y="1502330"/>
                      <a:pt x="6868280" y="1496323"/>
                      <a:pt x="6864321" y="1488951"/>
                    </a:cubicBezTo>
                    <a:cubicBezTo>
                      <a:pt x="6860362" y="1481578"/>
                      <a:pt x="6858382" y="1472568"/>
                      <a:pt x="6858382" y="1461919"/>
                    </a:cubicBezTo>
                    <a:cubicBezTo>
                      <a:pt x="6858382" y="1455912"/>
                      <a:pt x="6859338" y="1450109"/>
                      <a:pt x="6861249" y="1444512"/>
                    </a:cubicBezTo>
                    <a:cubicBezTo>
                      <a:pt x="6863160" y="1438914"/>
                      <a:pt x="6865823" y="1433863"/>
                      <a:pt x="6869236" y="1429358"/>
                    </a:cubicBezTo>
                    <a:cubicBezTo>
                      <a:pt x="6872649" y="1424852"/>
                      <a:pt x="6876676" y="1421166"/>
                      <a:pt x="6881318" y="1418299"/>
                    </a:cubicBezTo>
                    <a:cubicBezTo>
                      <a:pt x="6885960" y="1415432"/>
                      <a:pt x="6891148" y="1413725"/>
                      <a:pt x="6896882" y="1413179"/>
                    </a:cubicBezTo>
                    <a:lnTo>
                      <a:pt x="6896882" y="1561036"/>
                    </a:lnTo>
                    <a:cubicBezTo>
                      <a:pt x="6899339" y="1561309"/>
                      <a:pt x="6901933" y="1561445"/>
                      <a:pt x="6904664" y="1561445"/>
                    </a:cubicBezTo>
                    <a:cubicBezTo>
                      <a:pt x="6907394" y="1561445"/>
                      <a:pt x="6910125" y="1561445"/>
                      <a:pt x="6912855" y="1561445"/>
                    </a:cubicBezTo>
                    <a:cubicBezTo>
                      <a:pt x="6930331" y="1561445"/>
                      <a:pt x="6945895" y="1558920"/>
                      <a:pt x="6959547" y="1553868"/>
                    </a:cubicBezTo>
                    <a:cubicBezTo>
                      <a:pt x="6973200" y="1548817"/>
                      <a:pt x="6984804" y="1541786"/>
                      <a:pt x="6994361" y="1532775"/>
                    </a:cubicBezTo>
                    <a:cubicBezTo>
                      <a:pt x="7003918" y="1523765"/>
                      <a:pt x="7011222" y="1512979"/>
                      <a:pt x="7016273" y="1500419"/>
                    </a:cubicBezTo>
                    <a:cubicBezTo>
                      <a:pt x="7021325" y="1487858"/>
                      <a:pt x="7023850" y="1474069"/>
                      <a:pt x="7023850" y="1459052"/>
                    </a:cubicBezTo>
                    <a:cubicBezTo>
                      <a:pt x="7023850" y="1443488"/>
                      <a:pt x="7021256" y="1429016"/>
                      <a:pt x="7016068" y="1415637"/>
                    </a:cubicBezTo>
                    <a:cubicBezTo>
                      <a:pt x="7010880" y="1402257"/>
                      <a:pt x="7003576" y="1390653"/>
                      <a:pt x="6994156" y="1380823"/>
                    </a:cubicBezTo>
                    <a:cubicBezTo>
                      <a:pt x="6984736" y="1370993"/>
                      <a:pt x="6973268" y="1363211"/>
                      <a:pt x="6959752" y="1357477"/>
                    </a:cubicBezTo>
                    <a:cubicBezTo>
                      <a:pt x="6946236" y="1351743"/>
                      <a:pt x="6931150" y="1348876"/>
                      <a:pt x="6914494" y="1348876"/>
                    </a:cubicBezTo>
                    <a:close/>
                    <a:moveTo>
                      <a:pt x="6813329" y="1206715"/>
                    </a:moveTo>
                    <a:lnTo>
                      <a:pt x="6813329" y="1273886"/>
                    </a:lnTo>
                    <a:lnTo>
                      <a:pt x="6917898" y="1273886"/>
                    </a:lnTo>
                    <a:cubicBezTo>
                      <a:pt x="6921981" y="1273886"/>
                      <a:pt x="6926746" y="1274705"/>
                      <a:pt x="6932192" y="1276343"/>
                    </a:cubicBezTo>
                    <a:cubicBezTo>
                      <a:pt x="6937638" y="1277981"/>
                      <a:pt x="6942676" y="1280644"/>
                      <a:pt x="6947305" y="1284330"/>
                    </a:cubicBezTo>
                    <a:cubicBezTo>
                      <a:pt x="6951934" y="1288016"/>
                      <a:pt x="6955882" y="1292931"/>
                      <a:pt x="6959150" y="1299075"/>
                    </a:cubicBezTo>
                    <a:cubicBezTo>
                      <a:pt x="6962418" y="1305218"/>
                      <a:pt x="6964052" y="1312795"/>
                      <a:pt x="6964052" y="1321806"/>
                    </a:cubicBezTo>
                    <a:cubicBezTo>
                      <a:pt x="6964052" y="1324537"/>
                      <a:pt x="6963916" y="1327335"/>
                      <a:pt x="6963643" y="1330202"/>
                    </a:cubicBezTo>
                    <a:cubicBezTo>
                      <a:pt x="6963370" y="1333069"/>
                      <a:pt x="6962824" y="1336005"/>
                      <a:pt x="6962004" y="1339008"/>
                    </a:cubicBezTo>
                    <a:lnTo>
                      <a:pt x="7021393" y="1341875"/>
                    </a:lnTo>
                    <a:cubicBezTo>
                      <a:pt x="7021939" y="1340237"/>
                      <a:pt x="7022349" y="1338121"/>
                      <a:pt x="7022622" y="1335527"/>
                    </a:cubicBezTo>
                    <a:cubicBezTo>
                      <a:pt x="7022895" y="1332933"/>
                      <a:pt x="7023031" y="1330270"/>
                      <a:pt x="7023031" y="1327540"/>
                    </a:cubicBezTo>
                    <a:cubicBezTo>
                      <a:pt x="7023031" y="1314980"/>
                      <a:pt x="7019732" y="1303921"/>
                      <a:pt x="7013134" y="1294365"/>
                    </a:cubicBezTo>
                    <a:cubicBezTo>
                      <a:pt x="7006536" y="1284808"/>
                      <a:pt x="6998013" y="1277435"/>
                      <a:pt x="6987565" y="1272247"/>
                    </a:cubicBezTo>
                    <a:lnTo>
                      <a:pt x="6987565" y="1271428"/>
                    </a:lnTo>
                    <a:lnTo>
                      <a:pt x="7017054" y="1271428"/>
                    </a:lnTo>
                    <a:lnTo>
                      <a:pt x="7017054" y="1206715"/>
                    </a:lnTo>
                    <a:close/>
                    <a:moveTo>
                      <a:pt x="6813329" y="1044790"/>
                    </a:moveTo>
                    <a:lnTo>
                      <a:pt x="6813329" y="1111961"/>
                    </a:lnTo>
                    <a:lnTo>
                      <a:pt x="6917898" y="1111961"/>
                    </a:lnTo>
                    <a:cubicBezTo>
                      <a:pt x="6921981" y="1111961"/>
                      <a:pt x="6926746" y="1112780"/>
                      <a:pt x="6932192" y="1114418"/>
                    </a:cubicBezTo>
                    <a:cubicBezTo>
                      <a:pt x="6937638" y="1116057"/>
                      <a:pt x="6942676" y="1118719"/>
                      <a:pt x="6947305" y="1122405"/>
                    </a:cubicBezTo>
                    <a:cubicBezTo>
                      <a:pt x="6951934" y="1126091"/>
                      <a:pt x="6955882" y="1131006"/>
                      <a:pt x="6959150" y="1137150"/>
                    </a:cubicBezTo>
                    <a:cubicBezTo>
                      <a:pt x="6962418" y="1143293"/>
                      <a:pt x="6964052" y="1150870"/>
                      <a:pt x="6964052" y="1159881"/>
                    </a:cubicBezTo>
                    <a:cubicBezTo>
                      <a:pt x="6964052" y="1162611"/>
                      <a:pt x="6963916" y="1165410"/>
                      <a:pt x="6963643" y="1168277"/>
                    </a:cubicBezTo>
                    <a:cubicBezTo>
                      <a:pt x="6963370" y="1171144"/>
                      <a:pt x="6962824" y="1174080"/>
                      <a:pt x="6962004" y="1177083"/>
                    </a:cubicBezTo>
                    <a:lnTo>
                      <a:pt x="7021393" y="1179950"/>
                    </a:lnTo>
                    <a:cubicBezTo>
                      <a:pt x="7021939" y="1178312"/>
                      <a:pt x="7022349" y="1176196"/>
                      <a:pt x="7022622" y="1173602"/>
                    </a:cubicBezTo>
                    <a:cubicBezTo>
                      <a:pt x="7022895" y="1171008"/>
                      <a:pt x="7023031" y="1168346"/>
                      <a:pt x="7023031" y="1165615"/>
                    </a:cubicBezTo>
                    <a:cubicBezTo>
                      <a:pt x="7023031" y="1153055"/>
                      <a:pt x="7019732" y="1141996"/>
                      <a:pt x="7013134" y="1132440"/>
                    </a:cubicBezTo>
                    <a:cubicBezTo>
                      <a:pt x="7006536" y="1122883"/>
                      <a:pt x="6998013" y="1115510"/>
                      <a:pt x="6987565" y="1110322"/>
                    </a:cubicBezTo>
                    <a:lnTo>
                      <a:pt x="6987565" y="1109503"/>
                    </a:lnTo>
                    <a:lnTo>
                      <a:pt x="7017054" y="1109503"/>
                    </a:lnTo>
                    <a:lnTo>
                      <a:pt x="7017054" y="1044790"/>
                    </a:lnTo>
                    <a:close/>
                    <a:moveTo>
                      <a:pt x="6916132" y="842498"/>
                    </a:moveTo>
                    <a:cubicBezTo>
                      <a:pt x="6922685" y="842498"/>
                      <a:pt x="6929102" y="843522"/>
                      <a:pt x="6935382" y="845570"/>
                    </a:cubicBezTo>
                    <a:cubicBezTo>
                      <a:pt x="6941662" y="847618"/>
                      <a:pt x="6947192" y="850622"/>
                      <a:pt x="6951970" y="854581"/>
                    </a:cubicBezTo>
                    <a:cubicBezTo>
                      <a:pt x="6956748" y="858540"/>
                      <a:pt x="6960639" y="863523"/>
                      <a:pt x="6963643" y="869530"/>
                    </a:cubicBezTo>
                    <a:cubicBezTo>
                      <a:pt x="6966646" y="875538"/>
                      <a:pt x="6968148" y="882500"/>
                      <a:pt x="6968148" y="890419"/>
                    </a:cubicBezTo>
                    <a:cubicBezTo>
                      <a:pt x="6968148" y="898337"/>
                      <a:pt x="6966646" y="905300"/>
                      <a:pt x="6963643" y="911307"/>
                    </a:cubicBezTo>
                    <a:cubicBezTo>
                      <a:pt x="6960639" y="917314"/>
                      <a:pt x="6956748" y="922366"/>
                      <a:pt x="6951970" y="926461"/>
                    </a:cubicBezTo>
                    <a:cubicBezTo>
                      <a:pt x="6947192" y="930557"/>
                      <a:pt x="6941662" y="933697"/>
                      <a:pt x="6935382" y="935882"/>
                    </a:cubicBezTo>
                    <a:cubicBezTo>
                      <a:pt x="6929102" y="938066"/>
                      <a:pt x="6922685" y="939158"/>
                      <a:pt x="6916132" y="939158"/>
                    </a:cubicBezTo>
                    <a:cubicBezTo>
                      <a:pt x="6909579" y="939158"/>
                      <a:pt x="6903162" y="938134"/>
                      <a:pt x="6896882" y="936086"/>
                    </a:cubicBezTo>
                    <a:cubicBezTo>
                      <a:pt x="6890602" y="934038"/>
                      <a:pt x="6884936" y="930967"/>
                      <a:pt x="6879885" y="926871"/>
                    </a:cubicBezTo>
                    <a:cubicBezTo>
                      <a:pt x="6874833" y="922775"/>
                      <a:pt x="6870806" y="917724"/>
                      <a:pt x="6867802" y="911717"/>
                    </a:cubicBezTo>
                    <a:cubicBezTo>
                      <a:pt x="6864799" y="905710"/>
                      <a:pt x="6863297" y="898747"/>
                      <a:pt x="6863297" y="890828"/>
                    </a:cubicBezTo>
                    <a:cubicBezTo>
                      <a:pt x="6863297" y="882910"/>
                      <a:pt x="6864799" y="875947"/>
                      <a:pt x="6867802" y="869940"/>
                    </a:cubicBezTo>
                    <a:cubicBezTo>
                      <a:pt x="6870806" y="863933"/>
                      <a:pt x="6874833" y="858881"/>
                      <a:pt x="6879885" y="854786"/>
                    </a:cubicBezTo>
                    <a:cubicBezTo>
                      <a:pt x="6884936" y="850690"/>
                      <a:pt x="6890602" y="847618"/>
                      <a:pt x="6896882" y="845570"/>
                    </a:cubicBezTo>
                    <a:cubicBezTo>
                      <a:pt x="6903162" y="843522"/>
                      <a:pt x="6909579" y="842498"/>
                      <a:pt x="6916132" y="842498"/>
                    </a:cubicBezTo>
                    <a:close/>
                    <a:moveTo>
                      <a:pt x="6916132" y="777376"/>
                    </a:moveTo>
                    <a:cubicBezTo>
                      <a:pt x="6899476" y="777376"/>
                      <a:pt x="6884390" y="780380"/>
                      <a:pt x="6870874" y="786387"/>
                    </a:cubicBezTo>
                    <a:cubicBezTo>
                      <a:pt x="6857358" y="792394"/>
                      <a:pt x="6845890" y="800517"/>
                      <a:pt x="6836470" y="810756"/>
                    </a:cubicBezTo>
                    <a:cubicBezTo>
                      <a:pt x="6827049" y="820996"/>
                      <a:pt x="6819745" y="833010"/>
                      <a:pt x="6814557" y="846799"/>
                    </a:cubicBezTo>
                    <a:cubicBezTo>
                      <a:pt x="6809369" y="860588"/>
                      <a:pt x="6806776" y="875128"/>
                      <a:pt x="6806776" y="890419"/>
                    </a:cubicBezTo>
                    <a:cubicBezTo>
                      <a:pt x="6806776" y="905983"/>
                      <a:pt x="6809369" y="920591"/>
                      <a:pt x="6814557" y="934243"/>
                    </a:cubicBezTo>
                    <a:cubicBezTo>
                      <a:pt x="6819745" y="947896"/>
                      <a:pt x="6827049" y="959910"/>
                      <a:pt x="6836470" y="970286"/>
                    </a:cubicBezTo>
                    <a:cubicBezTo>
                      <a:pt x="6845890" y="980662"/>
                      <a:pt x="6857358" y="988853"/>
                      <a:pt x="6870874" y="994860"/>
                    </a:cubicBezTo>
                    <a:cubicBezTo>
                      <a:pt x="6884390" y="1000867"/>
                      <a:pt x="6899476" y="1003871"/>
                      <a:pt x="6916132" y="1003871"/>
                    </a:cubicBezTo>
                    <a:cubicBezTo>
                      <a:pt x="6932788" y="1003871"/>
                      <a:pt x="6947806" y="1000867"/>
                      <a:pt x="6961185" y="994860"/>
                    </a:cubicBezTo>
                    <a:cubicBezTo>
                      <a:pt x="6974565" y="988853"/>
                      <a:pt x="6985896" y="980662"/>
                      <a:pt x="6995180" y="970286"/>
                    </a:cubicBezTo>
                    <a:cubicBezTo>
                      <a:pt x="7004464" y="959910"/>
                      <a:pt x="7011563" y="947896"/>
                      <a:pt x="7016478" y="934243"/>
                    </a:cubicBezTo>
                    <a:cubicBezTo>
                      <a:pt x="7021393" y="920591"/>
                      <a:pt x="7023850" y="905983"/>
                      <a:pt x="7023850" y="890419"/>
                    </a:cubicBezTo>
                    <a:cubicBezTo>
                      <a:pt x="7023850" y="875128"/>
                      <a:pt x="7021393" y="860588"/>
                      <a:pt x="7016478" y="846799"/>
                    </a:cubicBezTo>
                    <a:cubicBezTo>
                      <a:pt x="7011563" y="833010"/>
                      <a:pt x="7004464" y="820996"/>
                      <a:pt x="6995180" y="810756"/>
                    </a:cubicBezTo>
                    <a:cubicBezTo>
                      <a:pt x="6985896" y="800517"/>
                      <a:pt x="6974565" y="792394"/>
                      <a:pt x="6961185" y="786387"/>
                    </a:cubicBezTo>
                    <a:cubicBezTo>
                      <a:pt x="6947806" y="780380"/>
                      <a:pt x="6932788" y="777376"/>
                      <a:pt x="6916132" y="777376"/>
                    </a:cubicBezTo>
                    <a:close/>
                    <a:moveTo>
                      <a:pt x="6915313" y="567826"/>
                    </a:moveTo>
                    <a:cubicBezTo>
                      <a:pt x="6898384" y="567826"/>
                      <a:pt x="6883230" y="570779"/>
                      <a:pt x="6869850" y="576686"/>
                    </a:cubicBezTo>
                    <a:cubicBezTo>
                      <a:pt x="6856471" y="582593"/>
                      <a:pt x="6845071" y="590696"/>
                      <a:pt x="6835651" y="600995"/>
                    </a:cubicBezTo>
                    <a:cubicBezTo>
                      <a:pt x="6826230" y="611294"/>
                      <a:pt x="6819063" y="623427"/>
                      <a:pt x="6814148" y="637393"/>
                    </a:cubicBezTo>
                    <a:cubicBezTo>
                      <a:pt x="6809233" y="651359"/>
                      <a:pt x="6806776" y="666397"/>
                      <a:pt x="6806776" y="682507"/>
                    </a:cubicBezTo>
                    <a:cubicBezTo>
                      <a:pt x="6806776" y="697525"/>
                      <a:pt x="6809096" y="711723"/>
                      <a:pt x="6813738" y="725103"/>
                    </a:cubicBezTo>
                    <a:cubicBezTo>
                      <a:pt x="6818380" y="738482"/>
                      <a:pt x="6824797" y="749404"/>
                      <a:pt x="6832988" y="757869"/>
                    </a:cubicBezTo>
                    <a:lnTo>
                      <a:pt x="6878451" y="720597"/>
                    </a:lnTo>
                    <a:cubicBezTo>
                      <a:pt x="6873536" y="716502"/>
                      <a:pt x="6869782" y="711109"/>
                      <a:pt x="6867188" y="704419"/>
                    </a:cubicBezTo>
                    <a:cubicBezTo>
                      <a:pt x="6864594" y="697730"/>
                      <a:pt x="6863297" y="690972"/>
                      <a:pt x="6863297" y="684145"/>
                    </a:cubicBezTo>
                    <a:cubicBezTo>
                      <a:pt x="6863297" y="676773"/>
                      <a:pt x="6864662" y="670152"/>
                      <a:pt x="6867393" y="664281"/>
                    </a:cubicBezTo>
                    <a:cubicBezTo>
                      <a:pt x="6870123" y="658410"/>
                      <a:pt x="6873878" y="653359"/>
                      <a:pt x="6878656" y="649127"/>
                    </a:cubicBezTo>
                    <a:cubicBezTo>
                      <a:pt x="6883434" y="644894"/>
                      <a:pt x="6888964" y="641686"/>
                      <a:pt x="6895244" y="639502"/>
                    </a:cubicBezTo>
                    <a:cubicBezTo>
                      <a:pt x="6901524" y="637317"/>
                      <a:pt x="6908214" y="636225"/>
                      <a:pt x="6915313" y="636225"/>
                    </a:cubicBezTo>
                    <a:cubicBezTo>
                      <a:pt x="6922412" y="636225"/>
                      <a:pt x="6929102" y="637386"/>
                      <a:pt x="6935382" y="639706"/>
                    </a:cubicBezTo>
                    <a:cubicBezTo>
                      <a:pt x="6941662" y="642027"/>
                      <a:pt x="6947192" y="645236"/>
                      <a:pt x="6951970" y="649331"/>
                    </a:cubicBezTo>
                    <a:cubicBezTo>
                      <a:pt x="6956748" y="653427"/>
                      <a:pt x="6960571" y="658342"/>
                      <a:pt x="6963438" y="664076"/>
                    </a:cubicBezTo>
                    <a:cubicBezTo>
                      <a:pt x="6966305" y="669810"/>
                      <a:pt x="6967739" y="676227"/>
                      <a:pt x="6967739" y="683326"/>
                    </a:cubicBezTo>
                    <a:cubicBezTo>
                      <a:pt x="6967739" y="690152"/>
                      <a:pt x="6966237" y="696842"/>
                      <a:pt x="6963233" y="703395"/>
                    </a:cubicBezTo>
                    <a:cubicBezTo>
                      <a:pt x="6960230" y="709949"/>
                      <a:pt x="6956270" y="715136"/>
                      <a:pt x="6951356" y="718959"/>
                    </a:cubicBezTo>
                    <a:lnTo>
                      <a:pt x="6996409" y="757869"/>
                    </a:lnTo>
                    <a:cubicBezTo>
                      <a:pt x="7000505" y="753773"/>
                      <a:pt x="7004259" y="748926"/>
                      <a:pt x="7007672" y="743329"/>
                    </a:cubicBezTo>
                    <a:cubicBezTo>
                      <a:pt x="7011085" y="737731"/>
                      <a:pt x="7013952" y="731588"/>
                      <a:pt x="7016273" y="724898"/>
                    </a:cubicBezTo>
                    <a:cubicBezTo>
                      <a:pt x="7018594" y="718208"/>
                      <a:pt x="7020437" y="711246"/>
                      <a:pt x="7021802" y="704010"/>
                    </a:cubicBezTo>
                    <a:cubicBezTo>
                      <a:pt x="7023168" y="696774"/>
                      <a:pt x="7023850" y="689470"/>
                      <a:pt x="7023850" y="682097"/>
                    </a:cubicBezTo>
                    <a:cubicBezTo>
                      <a:pt x="7023850" y="666261"/>
                      <a:pt x="7021325" y="651359"/>
                      <a:pt x="7016273" y="637393"/>
                    </a:cubicBezTo>
                    <a:cubicBezTo>
                      <a:pt x="7011222" y="623427"/>
                      <a:pt x="7003986" y="611294"/>
                      <a:pt x="6994566" y="600995"/>
                    </a:cubicBezTo>
                    <a:cubicBezTo>
                      <a:pt x="6985145" y="590696"/>
                      <a:pt x="6973746" y="582593"/>
                      <a:pt x="6960366" y="576686"/>
                    </a:cubicBezTo>
                    <a:cubicBezTo>
                      <a:pt x="6946987" y="570779"/>
                      <a:pt x="6931969" y="567826"/>
                      <a:pt x="6915313" y="567826"/>
                    </a:cubicBezTo>
                    <a:close/>
                    <a:moveTo>
                      <a:pt x="0" y="0"/>
                    </a:moveTo>
                    <a:lnTo>
                      <a:pt x="6782694" y="0"/>
                    </a:lnTo>
                    <a:lnTo>
                      <a:pt x="6782694" y="466928"/>
                    </a:lnTo>
                    <a:lnTo>
                      <a:pt x="7174925" y="466928"/>
                    </a:lnTo>
                    <a:cubicBezTo>
                      <a:pt x="7245392" y="466928"/>
                      <a:pt x="7302516" y="524052"/>
                      <a:pt x="7302516" y="594519"/>
                    </a:cubicBezTo>
                    <a:lnTo>
                      <a:pt x="7302516" y="2588691"/>
                    </a:lnTo>
                    <a:cubicBezTo>
                      <a:pt x="7302516" y="2659158"/>
                      <a:pt x="7245392" y="2716282"/>
                      <a:pt x="7174925" y="2716282"/>
                    </a:cubicBezTo>
                    <a:lnTo>
                      <a:pt x="6782694" y="2716282"/>
                    </a:lnTo>
                    <a:lnTo>
                      <a:pt x="678269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08372D9E-F801-63CF-7FD6-6FB5E9FC2887}"/>
                  </a:ext>
                </a:extLst>
              </p:cNvPr>
              <p:cNvSpPr txBox="1"/>
              <p:nvPr/>
            </p:nvSpPr>
            <p:spPr>
              <a:xfrm>
                <a:off x="-12793684" y="915788"/>
                <a:ext cx="5210437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latin typeface="Avenir Next Heavy" panose="020B0503020202020204" pitchFamily="34" charset="0"/>
                  </a:rPr>
                  <a:t>Shift b</a:t>
                </a:r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07F65E69-401F-A80A-AACF-4FB92EA7331F}"/>
                  </a:ext>
                </a:extLst>
              </p:cNvPr>
              <p:cNvSpPr txBox="1"/>
              <p:nvPr/>
            </p:nvSpPr>
            <p:spPr>
              <a:xfrm>
                <a:off x="-12778014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b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92413D23-4131-0DE1-A923-30F39AEA3909}"/>
                  </a:ext>
                </a:extLst>
              </p:cNvPr>
              <p:cNvSpPr txBox="1"/>
              <p:nvPr/>
            </p:nvSpPr>
            <p:spPr>
              <a:xfrm>
                <a:off x="-13346962" y="2839113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mod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= a –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(a /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shifted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</a:t>
                </a:r>
              </a:p>
            </p:txBody>
          </p: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D7D7B4D3-F2F6-E326-9C5D-D07D3D84A610}"/>
                  </a:ext>
                </a:extLst>
              </p:cNvPr>
              <p:cNvSpPr txBox="1"/>
              <p:nvPr/>
            </p:nvSpPr>
            <p:spPr>
              <a:xfrm>
                <a:off x="-13399329" y="5625069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 + (a/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a shift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b</a:t>
                </a:r>
              </a:p>
            </p:txBody>
          </p:sp>
        </p:grp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62264A5A-A72A-FA87-2365-E6ABEB54BFF2}"/>
                </a:ext>
              </a:extLst>
            </p:cNvPr>
            <p:cNvSpPr txBox="1"/>
            <p:nvPr/>
          </p:nvSpPr>
          <p:spPr>
            <a:xfrm>
              <a:off x="738411" y="3601295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contributes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subtraction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b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</a:b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(a 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)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BEECC83-37E4-FC45-FF87-987FA6D71751}"/>
                </a:ext>
              </a:extLst>
            </p:cNvPr>
            <p:cNvSpPr txBox="1"/>
            <p:nvPr/>
          </p:nvSpPr>
          <p:spPr>
            <a:xfrm>
              <a:off x="738411" y="4535654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added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back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equasion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within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⋅q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789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FD4F1-8216-457E-8BFE-C116837E6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D9FFA15B-62FA-A899-D815-F256627C576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462819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9BCED3A5-DFC1-E1A3-F25D-C3A34DF8E8C2}"/>
              </a:ext>
            </a:extLst>
          </p:cNvPr>
          <p:cNvSpPr/>
          <p:nvPr/>
        </p:nvSpPr>
        <p:spPr>
          <a:xfrm>
            <a:off x="2462819" y="-71736"/>
            <a:ext cx="12280460" cy="6983482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D35ABB8-850D-B1A1-B9BC-CB53F1BD87C5}"/>
              </a:ext>
            </a:extLst>
          </p:cNvPr>
          <p:cNvSpPr/>
          <p:nvPr/>
        </p:nvSpPr>
        <p:spPr>
          <a:xfrm>
            <a:off x="8709480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C21169-E085-75D1-D472-E1F7EBC56881}"/>
              </a:ext>
            </a:extLst>
          </p:cNvPr>
          <p:cNvSpPr txBox="1"/>
          <p:nvPr/>
        </p:nvSpPr>
        <p:spPr>
          <a:xfrm rot="16200000">
            <a:off x="8189459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THREE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5C0B610-2DD1-99F4-AF62-152926699BF3}"/>
              </a:ext>
            </a:extLst>
          </p:cNvPr>
          <p:cNvGrpSpPr/>
          <p:nvPr/>
        </p:nvGrpSpPr>
        <p:grpSpPr>
          <a:xfrm>
            <a:off x="-5818387" y="-15125"/>
            <a:ext cx="7598461" cy="6868701"/>
            <a:chOff x="-533643" y="-17966"/>
            <a:chExt cx="7598461" cy="6868701"/>
          </a:xfrm>
          <a:solidFill>
            <a:srgbClr val="CBBD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D918A65-22BF-F1BF-3B9B-D445B78A7981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597548C8-7BA4-1073-C5EF-186D819D91F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CB7F2FE-C54F-4924-3926-C2469B180B34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8A1281E-FBC8-AD9D-FD21-E83ED16C1CD9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996359F0-2731-2CD6-4ACE-2451B1365496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751717E0-0988-F082-541A-58810B99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5429ED4-C939-45E1-F8A8-D6C8DD364B3E}"/>
              </a:ext>
            </a:extLst>
          </p:cNvPr>
          <p:cNvGrpSpPr/>
          <p:nvPr/>
        </p:nvGrpSpPr>
        <p:grpSpPr>
          <a:xfrm>
            <a:off x="-5351457" y="-1813"/>
            <a:ext cx="6888282" cy="6868701"/>
            <a:chOff x="-492415" y="-19984"/>
            <a:chExt cx="6888282" cy="6868701"/>
          </a:xfrm>
          <a:solidFill>
            <a:srgbClr val="E6D7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E2792806-75BD-CAD0-1400-1B3EEFD713A3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BE0B81BD-2584-2787-09C3-01114103C432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D068426B-4CEA-0C18-C846-533BC30FD3AC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04F272C1-98FA-8AA0-84EB-92CAD41EF27A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87501C9-7739-68F7-8D4E-A104503F108A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49A30268-970F-1C7A-5233-BD0D5E11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4C1C572-C9D5-065F-0255-F7C146AE71E0}"/>
              </a:ext>
            </a:extLst>
          </p:cNvPr>
          <p:cNvGrpSpPr/>
          <p:nvPr/>
        </p:nvGrpSpPr>
        <p:grpSpPr>
          <a:xfrm>
            <a:off x="-11204116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9D8F43EA-049D-237C-95CE-97D7F2EFA49A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5BFAB203-3FB3-252A-D983-7817A4E4B3CF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C30B3A48-8C3C-9342-22A8-2E777D000AF9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DF5A8113-0A0C-2645-0A82-94694D26A0C2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4752918-10F9-9D17-9C66-295764A3E85C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6C9FA405-67A4-0B5E-7525-F60AB13B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216F7B97-3093-1BBC-1F24-44A516E044E9}"/>
              </a:ext>
            </a:extLst>
          </p:cNvPr>
          <p:cNvSpPr/>
          <p:nvPr/>
        </p:nvSpPr>
        <p:spPr>
          <a:xfrm>
            <a:off x="-10489201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378" name="Rechteck 377">
            <a:extLst>
              <a:ext uri="{FF2B5EF4-FFF2-40B4-BE49-F238E27FC236}">
                <a16:creationId xmlns:a16="http://schemas.microsoft.com/office/drawing/2014/main" id="{DF51B7A5-2E40-8614-CEAA-64791028FD4B}"/>
              </a:ext>
            </a:extLst>
          </p:cNvPr>
          <p:cNvSpPr/>
          <p:nvPr/>
        </p:nvSpPr>
        <p:spPr>
          <a:xfrm>
            <a:off x="15172951" y="743397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9" name="Grafik 37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89D42956-DE07-755E-A9EC-48B35E41FA5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7230556" y="9475745"/>
            <a:ext cx="12280461" cy="6896017"/>
          </a:xfrm>
          <a:prstGeom prst="rect">
            <a:avLst/>
          </a:prstGeom>
        </p:spPr>
      </p:pic>
      <p:sp>
        <p:nvSpPr>
          <p:cNvPr id="380" name="Rechteck 379">
            <a:extLst>
              <a:ext uri="{FF2B5EF4-FFF2-40B4-BE49-F238E27FC236}">
                <a16:creationId xmlns:a16="http://schemas.microsoft.com/office/drawing/2014/main" id="{25634587-0F96-1B80-8D6E-58A0CE39683F}"/>
              </a:ext>
            </a:extLst>
          </p:cNvPr>
          <p:cNvSpPr/>
          <p:nvPr/>
        </p:nvSpPr>
        <p:spPr>
          <a:xfrm>
            <a:off x="29022855" y="946050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1" name="Rechteck 380">
            <a:extLst>
              <a:ext uri="{FF2B5EF4-FFF2-40B4-BE49-F238E27FC236}">
                <a16:creationId xmlns:a16="http://schemas.microsoft.com/office/drawing/2014/main" id="{D9807C4C-828A-0CE8-3627-4398005E7EE0}"/>
              </a:ext>
            </a:extLst>
          </p:cNvPr>
          <p:cNvSpPr/>
          <p:nvPr/>
        </p:nvSpPr>
        <p:spPr>
          <a:xfrm>
            <a:off x="29161660" y="7431252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2" name="Textfeld 381">
            <a:extLst>
              <a:ext uri="{FF2B5EF4-FFF2-40B4-BE49-F238E27FC236}">
                <a16:creationId xmlns:a16="http://schemas.microsoft.com/office/drawing/2014/main" id="{D57EF187-85B3-91DD-4310-AE10CEE26042}"/>
              </a:ext>
            </a:extLst>
          </p:cNvPr>
          <p:cNvSpPr txBox="1"/>
          <p:nvPr/>
        </p:nvSpPr>
        <p:spPr>
          <a:xfrm rot="16200000">
            <a:off x="28621035" y="1803889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383" name="Freihandform 382">
            <a:extLst>
              <a:ext uri="{FF2B5EF4-FFF2-40B4-BE49-F238E27FC236}">
                <a16:creationId xmlns:a16="http://schemas.microsoft.com/office/drawing/2014/main" id="{F23B13D2-934C-48C7-2680-F97DF9D68FAF}"/>
              </a:ext>
            </a:extLst>
          </p:cNvPr>
          <p:cNvSpPr/>
          <p:nvPr/>
        </p:nvSpPr>
        <p:spPr>
          <a:xfrm>
            <a:off x="29275845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384" name="Gruppieren 383">
            <a:extLst>
              <a:ext uri="{FF2B5EF4-FFF2-40B4-BE49-F238E27FC236}">
                <a16:creationId xmlns:a16="http://schemas.microsoft.com/office/drawing/2014/main" id="{475C5B13-B320-3827-B7AC-BEB492397730}"/>
              </a:ext>
            </a:extLst>
          </p:cNvPr>
          <p:cNvGrpSpPr/>
          <p:nvPr/>
        </p:nvGrpSpPr>
        <p:grpSpPr>
          <a:xfrm>
            <a:off x="28904801" y="9484960"/>
            <a:ext cx="7598461" cy="6828633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385" name="Gruppieren 384">
              <a:extLst>
                <a:ext uri="{FF2B5EF4-FFF2-40B4-BE49-F238E27FC236}">
                  <a16:creationId xmlns:a16="http://schemas.microsoft.com/office/drawing/2014/main" id="{BCD33745-EDD8-7D5B-7FD9-1CA5B4ED5EC7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387" name="Freihandform 386">
                <a:extLst>
                  <a:ext uri="{FF2B5EF4-FFF2-40B4-BE49-F238E27FC236}">
                    <a16:creationId xmlns:a16="http://schemas.microsoft.com/office/drawing/2014/main" id="{7F4F8C6F-3424-7DE4-4EA6-A0B791FD71CF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8" name="Textfeld 387">
                <a:extLst>
                  <a:ext uri="{FF2B5EF4-FFF2-40B4-BE49-F238E27FC236}">
                    <a16:creationId xmlns:a16="http://schemas.microsoft.com/office/drawing/2014/main" id="{55D896DA-4BA3-CD3E-C0B3-91DCD241350F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89" name="Textfeld 388">
                <a:extLst>
                  <a:ext uri="{FF2B5EF4-FFF2-40B4-BE49-F238E27FC236}">
                    <a16:creationId xmlns:a16="http://schemas.microsoft.com/office/drawing/2014/main" id="{870E6B5E-F178-26ED-C468-648A9D770470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0" name="Textfeld 389">
                <a:extLst>
                  <a:ext uri="{FF2B5EF4-FFF2-40B4-BE49-F238E27FC236}">
                    <a16:creationId xmlns:a16="http://schemas.microsoft.com/office/drawing/2014/main" id="{C1F9B096-C07E-7567-77F5-31CAE48DDAAC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86" name="Grafik 385" descr="Rennflagge Silhouette">
              <a:extLst>
                <a:ext uri="{FF2B5EF4-FFF2-40B4-BE49-F238E27FC236}">
                  <a16:creationId xmlns:a16="http://schemas.microsoft.com/office/drawing/2014/main" id="{56DA3348-657B-1A50-143C-8A78E00AC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91" name="Gruppieren 390">
            <a:extLst>
              <a:ext uri="{FF2B5EF4-FFF2-40B4-BE49-F238E27FC236}">
                <a16:creationId xmlns:a16="http://schemas.microsoft.com/office/drawing/2014/main" id="{2C92D105-20ED-CE13-CA60-61FF3A4E07C9}"/>
              </a:ext>
            </a:extLst>
          </p:cNvPr>
          <p:cNvGrpSpPr/>
          <p:nvPr/>
        </p:nvGrpSpPr>
        <p:grpSpPr>
          <a:xfrm>
            <a:off x="29371731" y="9498272"/>
            <a:ext cx="6888282" cy="6828633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392" name="Gruppieren 391">
              <a:extLst>
                <a:ext uri="{FF2B5EF4-FFF2-40B4-BE49-F238E27FC236}">
                  <a16:creationId xmlns:a16="http://schemas.microsoft.com/office/drawing/2014/main" id="{A4A4587C-3E1F-9B43-BEF9-A678245E1996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394" name="Freihandform 393">
                <a:extLst>
                  <a:ext uri="{FF2B5EF4-FFF2-40B4-BE49-F238E27FC236}">
                    <a16:creationId xmlns:a16="http://schemas.microsoft.com/office/drawing/2014/main" id="{846D731A-FB99-BA84-1BF7-EA7D0641F8C2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95" name="Textfeld 394">
                <a:extLst>
                  <a:ext uri="{FF2B5EF4-FFF2-40B4-BE49-F238E27FC236}">
                    <a16:creationId xmlns:a16="http://schemas.microsoft.com/office/drawing/2014/main" id="{50209C9B-D67C-DBCA-8FF8-FDC41B9A1839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96" name="Textfeld 395">
                <a:extLst>
                  <a:ext uri="{FF2B5EF4-FFF2-40B4-BE49-F238E27FC236}">
                    <a16:creationId xmlns:a16="http://schemas.microsoft.com/office/drawing/2014/main" id="{6D35477B-B7D7-C118-C074-13DA38010241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7" name="Textfeld 396">
                <a:extLst>
                  <a:ext uri="{FF2B5EF4-FFF2-40B4-BE49-F238E27FC236}">
                    <a16:creationId xmlns:a16="http://schemas.microsoft.com/office/drawing/2014/main" id="{12511497-0B80-252F-8AB5-5E4307CAE87C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93" name="Grafik 392" descr="Abakus Silhouette">
              <a:extLst>
                <a:ext uri="{FF2B5EF4-FFF2-40B4-BE49-F238E27FC236}">
                  <a16:creationId xmlns:a16="http://schemas.microsoft.com/office/drawing/2014/main" id="{7AA939AC-C5DB-D60E-2CBE-435F2D1B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98" name="Gruppieren 397">
            <a:extLst>
              <a:ext uri="{FF2B5EF4-FFF2-40B4-BE49-F238E27FC236}">
                <a16:creationId xmlns:a16="http://schemas.microsoft.com/office/drawing/2014/main" id="{16FDB4F5-78C2-5E3C-795A-7C298C0E29E3}"/>
              </a:ext>
            </a:extLst>
          </p:cNvPr>
          <p:cNvGrpSpPr/>
          <p:nvPr/>
        </p:nvGrpSpPr>
        <p:grpSpPr>
          <a:xfrm>
            <a:off x="29916679" y="7499129"/>
            <a:ext cx="6054575" cy="6828633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399" name="Gruppieren 398">
              <a:extLst>
                <a:ext uri="{FF2B5EF4-FFF2-40B4-BE49-F238E27FC236}">
                  <a16:creationId xmlns:a16="http://schemas.microsoft.com/office/drawing/2014/main" id="{5585D236-4EB3-7EA2-6E61-C5B04F790DB0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401" name="Freihandform 400">
                <a:extLst>
                  <a:ext uri="{FF2B5EF4-FFF2-40B4-BE49-F238E27FC236}">
                    <a16:creationId xmlns:a16="http://schemas.microsoft.com/office/drawing/2014/main" id="{6A566D6A-505A-0DFC-C82B-5EEECDA4B4B4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2" name="Textfeld 401">
                <a:extLst>
                  <a:ext uri="{FF2B5EF4-FFF2-40B4-BE49-F238E27FC236}">
                    <a16:creationId xmlns:a16="http://schemas.microsoft.com/office/drawing/2014/main" id="{6597E54A-D38B-6730-F24C-90D75D5E0EB2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403" name="Textfeld 402">
                <a:extLst>
                  <a:ext uri="{FF2B5EF4-FFF2-40B4-BE49-F238E27FC236}">
                    <a16:creationId xmlns:a16="http://schemas.microsoft.com/office/drawing/2014/main" id="{CF7F2295-A67A-EB7E-FF79-5CAB7368413B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04" name="Textfeld 403">
                <a:extLst>
                  <a:ext uri="{FF2B5EF4-FFF2-40B4-BE49-F238E27FC236}">
                    <a16:creationId xmlns:a16="http://schemas.microsoft.com/office/drawing/2014/main" id="{3FEFDEFF-5AE3-0E22-8316-D31DD2DD2A87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00" name="Grafik 399" descr="Liniendiagramm Silhouette">
              <a:extLst>
                <a:ext uri="{FF2B5EF4-FFF2-40B4-BE49-F238E27FC236}">
                  <a16:creationId xmlns:a16="http://schemas.microsoft.com/office/drawing/2014/main" id="{D7FE7DA2-F042-4406-80DB-6C555DCBD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405" name="Gruppieren 404">
            <a:extLst>
              <a:ext uri="{FF2B5EF4-FFF2-40B4-BE49-F238E27FC236}">
                <a16:creationId xmlns:a16="http://schemas.microsoft.com/office/drawing/2014/main" id="{CE51450B-96CA-1916-ABAB-67A104F9DC17}"/>
              </a:ext>
            </a:extLst>
          </p:cNvPr>
          <p:cNvGrpSpPr/>
          <p:nvPr/>
        </p:nvGrpSpPr>
        <p:grpSpPr>
          <a:xfrm>
            <a:off x="33675476" y="7496436"/>
            <a:ext cx="5244687" cy="6828633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406" name="Gruppieren 405">
              <a:extLst>
                <a:ext uri="{FF2B5EF4-FFF2-40B4-BE49-F238E27FC236}">
                  <a16:creationId xmlns:a16="http://schemas.microsoft.com/office/drawing/2014/main" id="{74D3C301-B120-085F-46C9-36586FF9FF45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408" name="Freihandform 407">
                <a:extLst>
                  <a:ext uri="{FF2B5EF4-FFF2-40B4-BE49-F238E27FC236}">
                    <a16:creationId xmlns:a16="http://schemas.microsoft.com/office/drawing/2014/main" id="{F6B51E65-ECAB-1ABE-4A08-351AC23664A3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9" name="Textfeld 408">
                <a:extLst>
                  <a:ext uri="{FF2B5EF4-FFF2-40B4-BE49-F238E27FC236}">
                    <a16:creationId xmlns:a16="http://schemas.microsoft.com/office/drawing/2014/main" id="{EA6C7A3A-B6D7-7E0C-7A32-400DC2577AF2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410" name="Textfeld 409">
                <a:extLst>
                  <a:ext uri="{FF2B5EF4-FFF2-40B4-BE49-F238E27FC236}">
                    <a16:creationId xmlns:a16="http://schemas.microsoft.com/office/drawing/2014/main" id="{D7EB4325-F7BF-4C0C-6FEC-312238AA69B5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411" name="Textfeld 410">
                <a:extLst>
                  <a:ext uri="{FF2B5EF4-FFF2-40B4-BE49-F238E27FC236}">
                    <a16:creationId xmlns:a16="http://schemas.microsoft.com/office/drawing/2014/main" id="{6261D484-06B9-983E-6C47-EF4458991436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407" name="Grafik 406" descr="Taschenrechner Silhouette">
              <a:extLst>
                <a:ext uri="{FF2B5EF4-FFF2-40B4-BE49-F238E27FC236}">
                  <a16:creationId xmlns:a16="http://schemas.microsoft.com/office/drawing/2014/main" id="{66F121E0-389A-863B-F52B-279337976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12" name="Freihandform 411">
            <a:extLst>
              <a:ext uri="{FF2B5EF4-FFF2-40B4-BE49-F238E27FC236}">
                <a16:creationId xmlns:a16="http://schemas.microsoft.com/office/drawing/2014/main" id="{A0672E52-5D09-EDD1-3562-738ACC1939AC}"/>
              </a:ext>
            </a:extLst>
          </p:cNvPr>
          <p:cNvSpPr/>
          <p:nvPr/>
        </p:nvSpPr>
        <p:spPr>
          <a:xfrm>
            <a:off x="27076339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415" name="Rechteck 414">
            <a:extLst>
              <a:ext uri="{FF2B5EF4-FFF2-40B4-BE49-F238E27FC236}">
                <a16:creationId xmlns:a16="http://schemas.microsoft.com/office/drawing/2014/main" id="{E420F3B9-0976-01A1-055B-4F938F521EF0}"/>
              </a:ext>
            </a:extLst>
          </p:cNvPr>
          <p:cNvSpPr/>
          <p:nvPr/>
        </p:nvSpPr>
        <p:spPr>
          <a:xfrm>
            <a:off x="69439024" y="7925897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9" name="Gerade Verbindung 478">
            <a:extLst>
              <a:ext uri="{FF2B5EF4-FFF2-40B4-BE49-F238E27FC236}">
                <a16:creationId xmlns:a16="http://schemas.microsoft.com/office/drawing/2014/main" id="{4DE161A3-5B8C-2C0F-0503-48C1A1E36C9E}"/>
              </a:ext>
            </a:extLst>
          </p:cNvPr>
          <p:cNvCxnSpPr>
            <a:cxnSpLocks/>
          </p:cNvCxnSpPr>
          <p:nvPr/>
        </p:nvCxnSpPr>
        <p:spPr>
          <a:xfrm>
            <a:off x="34046927" y="9926945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0" name="Freihandform 479">
            <a:extLst>
              <a:ext uri="{FF2B5EF4-FFF2-40B4-BE49-F238E27FC236}">
                <a16:creationId xmlns:a16="http://schemas.microsoft.com/office/drawing/2014/main" id="{1C325636-B17D-945C-57B0-197E7894D46C}"/>
              </a:ext>
            </a:extLst>
          </p:cNvPr>
          <p:cNvSpPr/>
          <p:nvPr/>
        </p:nvSpPr>
        <p:spPr>
          <a:xfrm>
            <a:off x="20437920" y="7425043"/>
            <a:ext cx="6630540" cy="6951986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1" name="Freihandform 480">
            <a:extLst>
              <a:ext uri="{FF2B5EF4-FFF2-40B4-BE49-F238E27FC236}">
                <a16:creationId xmlns:a16="http://schemas.microsoft.com/office/drawing/2014/main" id="{2E7BBEBE-AC61-10D6-BFE4-91549B396B0A}"/>
              </a:ext>
            </a:extLst>
          </p:cNvPr>
          <p:cNvSpPr/>
          <p:nvPr/>
        </p:nvSpPr>
        <p:spPr>
          <a:xfrm rot="16200000">
            <a:off x="26669340" y="7339490"/>
            <a:ext cx="6999522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2" name="Textfeld 481">
            <a:extLst>
              <a:ext uri="{FF2B5EF4-FFF2-40B4-BE49-F238E27FC236}">
                <a16:creationId xmlns:a16="http://schemas.microsoft.com/office/drawing/2014/main" id="{1868BB53-12C2-63C5-84B3-EEB25E14E980}"/>
              </a:ext>
            </a:extLst>
          </p:cNvPr>
          <p:cNvSpPr txBox="1"/>
          <p:nvPr/>
        </p:nvSpPr>
        <p:spPr>
          <a:xfrm>
            <a:off x="27145961" y="8177434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83" name="Textfeld 482">
            <a:extLst>
              <a:ext uri="{FF2B5EF4-FFF2-40B4-BE49-F238E27FC236}">
                <a16:creationId xmlns:a16="http://schemas.microsoft.com/office/drawing/2014/main" id="{073DF94B-3508-CBE1-592E-390E4D4B0AA4}"/>
              </a:ext>
            </a:extLst>
          </p:cNvPr>
          <p:cNvSpPr txBox="1"/>
          <p:nvPr/>
        </p:nvSpPr>
        <p:spPr>
          <a:xfrm>
            <a:off x="28345419" y="9217636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84" name="Textfeld 483">
            <a:extLst>
              <a:ext uri="{FF2B5EF4-FFF2-40B4-BE49-F238E27FC236}">
                <a16:creationId xmlns:a16="http://schemas.microsoft.com/office/drawing/2014/main" id="{E7BB319A-FFCA-BF08-69FE-AA07A9948EF7}"/>
              </a:ext>
            </a:extLst>
          </p:cNvPr>
          <p:cNvSpPr txBox="1"/>
          <p:nvPr/>
        </p:nvSpPr>
        <p:spPr>
          <a:xfrm>
            <a:off x="27798187" y="10278392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1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dirty="0"/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⋅p + </a:t>
            </a:r>
            <a:r>
              <a:rPr lang="de-DE" sz="2000" b="1" dirty="0">
                <a:latin typeface="Avenir Next Ultra Light" panose="020B0203020202020204" pitchFamily="34" charset="77"/>
              </a:rPr>
              <a:t>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</a:t>
            </a:r>
            <a:r>
              <a:rPr lang="de-DE" sz="2000" b="1" dirty="0" err="1">
                <a:solidFill>
                  <a:srgbClr val="181818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5" name="Textfeld 484">
            <a:extLst>
              <a:ext uri="{FF2B5EF4-FFF2-40B4-BE49-F238E27FC236}">
                <a16:creationId xmlns:a16="http://schemas.microsoft.com/office/drawing/2014/main" id="{3F82DF9B-B57D-4FC4-31FA-F3AD38509EFE}"/>
              </a:ext>
            </a:extLst>
          </p:cNvPr>
          <p:cNvSpPr txBox="1"/>
          <p:nvPr/>
        </p:nvSpPr>
        <p:spPr>
          <a:xfrm>
            <a:off x="27766649" y="1168102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But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for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a₀, 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6" name="Textfeld 485">
            <a:extLst>
              <a:ext uri="{FF2B5EF4-FFF2-40B4-BE49-F238E27FC236}">
                <a16:creationId xmlns:a16="http://schemas.microsoft.com/office/drawing/2014/main" id="{372EFF3D-4CF0-C328-1CC6-EC6FA7492222}"/>
              </a:ext>
            </a:extLst>
          </p:cNvPr>
          <p:cNvSpPr txBox="1"/>
          <p:nvPr/>
        </p:nvSpPr>
        <p:spPr>
          <a:xfrm>
            <a:off x="27756968" y="12520424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We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multiply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this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linear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combination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get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any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7" name="Textfeld 486">
            <a:extLst>
              <a:ext uri="{FF2B5EF4-FFF2-40B4-BE49-F238E27FC236}">
                <a16:creationId xmlns:a16="http://schemas.microsoft.com/office/drawing/2014/main" id="{B395CA39-BE2A-1753-AEAD-332F6C9E9330}"/>
              </a:ext>
            </a:extLst>
          </p:cNvPr>
          <p:cNvSpPr txBox="1"/>
          <p:nvPr/>
        </p:nvSpPr>
        <p:spPr>
          <a:xfrm>
            <a:off x="20143831" y="8177433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488" name="Textfeld 487">
            <a:extLst>
              <a:ext uri="{FF2B5EF4-FFF2-40B4-BE49-F238E27FC236}">
                <a16:creationId xmlns:a16="http://schemas.microsoft.com/office/drawing/2014/main" id="{56C16B04-A546-AEF0-7529-0E4D63100FDD}"/>
              </a:ext>
            </a:extLst>
          </p:cNvPr>
          <p:cNvSpPr txBox="1"/>
          <p:nvPr/>
        </p:nvSpPr>
        <p:spPr>
          <a:xfrm>
            <a:off x="20731394" y="9217636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89" name="Textfeld 488">
            <a:extLst>
              <a:ext uri="{FF2B5EF4-FFF2-40B4-BE49-F238E27FC236}">
                <a16:creationId xmlns:a16="http://schemas.microsoft.com/office/drawing/2014/main" id="{5F45AC28-1703-825E-7E40-4F2A66F7088A}"/>
              </a:ext>
            </a:extLst>
          </p:cNvPr>
          <p:cNvSpPr txBox="1"/>
          <p:nvPr/>
        </p:nvSpPr>
        <p:spPr>
          <a:xfrm>
            <a:off x="20928826" y="10278392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have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90" name="Textfeld 489">
            <a:extLst>
              <a:ext uri="{FF2B5EF4-FFF2-40B4-BE49-F238E27FC236}">
                <a16:creationId xmlns:a16="http://schemas.microsoft.com/office/drawing/2014/main" id="{6D482453-E8A0-19CA-42E4-E2A552D68AB9}"/>
              </a:ext>
            </a:extLst>
          </p:cNvPr>
          <p:cNvSpPr txBox="1"/>
          <p:nvPr/>
        </p:nvSpPr>
        <p:spPr>
          <a:xfrm>
            <a:off x="20897288" y="1109400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Some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combined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from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at least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negative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1" name="Textfeld 490">
            <a:extLst>
              <a:ext uri="{FF2B5EF4-FFF2-40B4-BE49-F238E27FC236}">
                <a16:creationId xmlns:a16="http://schemas.microsoft.com/office/drawing/2014/main" id="{91EDB6F8-3663-5471-CE54-3E258A986682}"/>
              </a:ext>
            </a:extLst>
          </p:cNvPr>
          <p:cNvSpPr txBox="1"/>
          <p:nvPr/>
        </p:nvSpPr>
        <p:spPr>
          <a:xfrm>
            <a:off x="20887607" y="1229099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All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≥</a:t>
            </a:r>
            <a:r>
              <a:rPr lang="de-DE" sz="2000" dirty="0">
                <a:solidFill>
                  <a:schemeClr val="bg1"/>
                </a:solidFill>
              </a:rPr>
              <a:t> (p-1)(q-1) </a:t>
            </a:r>
            <a:r>
              <a:rPr lang="de-DE" sz="2000" dirty="0" err="1">
                <a:solidFill>
                  <a:schemeClr val="bg1"/>
                </a:solidFill>
              </a:rPr>
              <a:t>can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combined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natural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number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coefficients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2" name="Freihandform 491">
            <a:extLst>
              <a:ext uri="{FF2B5EF4-FFF2-40B4-BE49-F238E27FC236}">
                <a16:creationId xmlns:a16="http://schemas.microsoft.com/office/drawing/2014/main" id="{C0E8270E-6E1A-B54C-D8F7-327493D92E5D}"/>
              </a:ext>
            </a:extLst>
          </p:cNvPr>
          <p:cNvSpPr/>
          <p:nvPr/>
        </p:nvSpPr>
        <p:spPr>
          <a:xfrm rot="5400000">
            <a:off x="16184411" y="9576475"/>
            <a:ext cx="6886913" cy="2601915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93" name="Textfeld 492">
            <a:extLst>
              <a:ext uri="{FF2B5EF4-FFF2-40B4-BE49-F238E27FC236}">
                <a16:creationId xmlns:a16="http://schemas.microsoft.com/office/drawing/2014/main" id="{ABDB995E-9944-4303-CEF7-D91F59FFF658}"/>
              </a:ext>
            </a:extLst>
          </p:cNvPr>
          <p:cNvSpPr txBox="1"/>
          <p:nvPr/>
        </p:nvSpPr>
        <p:spPr>
          <a:xfrm rot="16200000">
            <a:off x="17411404" y="10093791"/>
            <a:ext cx="45268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F6DEBDF0-A6F2-7C6B-10AB-1A335F0783A3}"/>
              </a:ext>
            </a:extLst>
          </p:cNvPr>
          <p:cNvCxnSpPr>
            <a:cxnSpLocks/>
          </p:cNvCxnSpPr>
          <p:nvPr/>
        </p:nvCxnSpPr>
        <p:spPr>
          <a:xfrm>
            <a:off x="161650" y="466928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AE8E006-4E71-F83D-7E9B-2F86F47A4FA7}"/>
              </a:ext>
            </a:extLst>
          </p:cNvPr>
          <p:cNvGrpSpPr/>
          <p:nvPr/>
        </p:nvGrpSpPr>
        <p:grpSpPr>
          <a:xfrm>
            <a:off x="435971" y="-14935"/>
            <a:ext cx="12264707" cy="6897628"/>
            <a:chOff x="-6770451" y="-14935"/>
            <a:chExt cx="12264707" cy="6897628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590CC92F-8CED-AFD3-EB0E-88B3A316EF15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1125BE8D-3B5A-38BF-6ACE-89B37440ED09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4" name="Gruppieren 53">
                  <a:extLst>
                    <a:ext uri="{FF2B5EF4-FFF2-40B4-BE49-F238E27FC236}">
                      <a16:creationId xmlns:a16="http://schemas.microsoft.com/office/drawing/2014/main" id="{895B6429-AE83-F04E-56CB-D841D4E3D3A6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56" name="Freihandform 55">
                    <a:extLst>
                      <a:ext uri="{FF2B5EF4-FFF2-40B4-BE49-F238E27FC236}">
                        <a16:creationId xmlns:a16="http://schemas.microsoft.com/office/drawing/2014/main" id="{6BE28FC7-9F49-10D9-5AE4-BA9B6E343BAA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7" name="Textfeld 56">
                    <a:extLst>
                      <a:ext uri="{FF2B5EF4-FFF2-40B4-BE49-F238E27FC236}">
                        <a16:creationId xmlns:a16="http://schemas.microsoft.com/office/drawing/2014/main" id="{C66B7BB8-A729-DF73-97FE-7B4794D71862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58" name="Textfeld 57">
                    <a:extLst>
                      <a:ext uri="{FF2B5EF4-FFF2-40B4-BE49-F238E27FC236}">
                        <a16:creationId xmlns:a16="http://schemas.microsoft.com/office/drawing/2014/main" id="{C2EAAE7B-3147-5B0A-2B2F-E131A603A1E1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59" name="Textfeld 58">
                    <a:extLst>
                      <a:ext uri="{FF2B5EF4-FFF2-40B4-BE49-F238E27FC236}">
                        <a16:creationId xmlns:a16="http://schemas.microsoft.com/office/drawing/2014/main" id="{5A6F6E17-9E21-D3CA-DA98-410EC7A8711A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5" name="Grafik 54" descr="Liniendiagramm Silhouette">
                  <a:extLst>
                    <a:ext uri="{FF2B5EF4-FFF2-40B4-BE49-F238E27FC236}">
                      <a16:creationId xmlns:a16="http://schemas.microsoft.com/office/drawing/2014/main" id="{EBA6EBF3-F322-1CAC-98ED-C6331576EE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3C13B26-08AE-C731-2074-179632579EAB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068AF0DA-2B77-A978-BE07-4E5D4A34B119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ABA78809-7368-F678-C46A-151747FBBAF4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6A089D9B-4815-4794-E957-AF351647474D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CD6FFB52-E6AA-4E9E-4B39-8C4D6A8F41B3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D551BE63-208F-667D-1D48-41C10D6ED454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9186D1D1-4C66-F224-139F-076D943CBD82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1" name="Rechteck 460">
            <a:extLst>
              <a:ext uri="{FF2B5EF4-FFF2-40B4-BE49-F238E27FC236}">
                <a16:creationId xmlns:a16="http://schemas.microsoft.com/office/drawing/2014/main" id="{468FFFC9-45F4-0327-DB01-C3E17F2250B0}"/>
              </a:ext>
            </a:extLst>
          </p:cNvPr>
          <p:cNvSpPr/>
          <p:nvPr/>
        </p:nvSpPr>
        <p:spPr>
          <a:xfrm>
            <a:off x="-9687131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Freihandform 42">
            <a:extLst>
              <a:ext uri="{FF2B5EF4-FFF2-40B4-BE49-F238E27FC236}">
                <a16:creationId xmlns:a16="http://schemas.microsoft.com/office/drawing/2014/main" id="{BC25E142-2FCA-5364-93B2-B65AF60838E9}"/>
              </a:ext>
            </a:extLst>
          </p:cNvPr>
          <p:cNvSpPr/>
          <p:nvPr/>
        </p:nvSpPr>
        <p:spPr>
          <a:xfrm>
            <a:off x="-7097194" y="627009"/>
            <a:ext cx="661481" cy="1800493"/>
          </a:xfrm>
          <a:custGeom>
            <a:avLst/>
            <a:gdLst/>
            <a:ahLst/>
            <a:cxnLst/>
            <a:rect l="l" t="t" r="r" b="b"/>
            <a:pathLst>
              <a:path w="661481" h="1800493">
                <a:moveTo>
                  <a:pt x="333612" y="1212839"/>
                </a:moveTo>
                <a:cubicBezTo>
                  <a:pt x="338800" y="1213112"/>
                  <a:pt x="343783" y="1214478"/>
                  <a:pt x="348561" y="1216935"/>
                </a:cubicBezTo>
                <a:cubicBezTo>
                  <a:pt x="353340" y="1219392"/>
                  <a:pt x="357504" y="1222669"/>
                  <a:pt x="361053" y="1226765"/>
                </a:cubicBezTo>
                <a:cubicBezTo>
                  <a:pt x="364603" y="1230861"/>
                  <a:pt x="367402" y="1235639"/>
                  <a:pt x="369450" y="1241100"/>
                </a:cubicBezTo>
                <a:cubicBezTo>
                  <a:pt x="371498" y="1246561"/>
                  <a:pt x="372522" y="1252568"/>
                  <a:pt x="372522" y="1259121"/>
                </a:cubicBezTo>
                <a:cubicBezTo>
                  <a:pt x="372522" y="1272501"/>
                  <a:pt x="368699" y="1282535"/>
                  <a:pt x="361053" y="1289225"/>
                </a:cubicBezTo>
                <a:cubicBezTo>
                  <a:pt x="353408" y="1295915"/>
                  <a:pt x="344261" y="1299260"/>
                  <a:pt x="333612" y="1299260"/>
                </a:cubicBezTo>
                <a:close/>
                <a:moveTo>
                  <a:pt x="309447" y="1148536"/>
                </a:moveTo>
                <a:cubicBezTo>
                  <a:pt x="292245" y="1148536"/>
                  <a:pt x="276954" y="1151471"/>
                  <a:pt x="263575" y="1157342"/>
                </a:cubicBezTo>
                <a:cubicBezTo>
                  <a:pt x="250195" y="1163212"/>
                  <a:pt x="238932" y="1171268"/>
                  <a:pt x="229785" y="1181507"/>
                </a:cubicBezTo>
                <a:cubicBezTo>
                  <a:pt x="220637" y="1191746"/>
                  <a:pt x="213675" y="1203692"/>
                  <a:pt x="208896" y="1217345"/>
                </a:cubicBezTo>
                <a:cubicBezTo>
                  <a:pt x="204118" y="1230997"/>
                  <a:pt x="201729" y="1245469"/>
                  <a:pt x="201729" y="1260760"/>
                </a:cubicBezTo>
                <a:cubicBezTo>
                  <a:pt x="201729" y="1281511"/>
                  <a:pt x="205483" y="1299737"/>
                  <a:pt x="212992" y="1315438"/>
                </a:cubicBezTo>
                <a:cubicBezTo>
                  <a:pt x="220501" y="1331138"/>
                  <a:pt x="231218" y="1343767"/>
                  <a:pt x="245144" y="1353324"/>
                </a:cubicBezTo>
                <a:lnTo>
                  <a:pt x="274633" y="1306632"/>
                </a:lnTo>
                <a:cubicBezTo>
                  <a:pt x="268353" y="1301990"/>
                  <a:pt x="263233" y="1295983"/>
                  <a:pt x="259274" y="1288611"/>
                </a:cubicBezTo>
                <a:cubicBezTo>
                  <a:pt x="255315" y="1281238"/>
                  <a:pt x="253335" y="1272228"/>
                  <a:pt x="253335" y="1261579"/>
                </a:cubicBezTo>
                <a:cubicBezTo>
                  <a:pt x="253335" y="1255572"/>
                  <a:pt x="254291" y="1249769"/>
                  <a:pt x="256202" y="1244172"/>
                </a:cubicBezTo>
                <a:cubicBezTo>
                  <a:pt x="258114" y="1238574"/>
                  <a:pt x="260776" y="1233523"/>
                  <a:pt x="264189" y="1229018"/>
                </a:cubicBezTo>
                <a:cubicBezTo>
                  <a:pt x="267602" y="1224512"/>
                  <a:pt x="271630" y="1220826"/>
                  <a:pt x="276271" y="1217959"/>
                </a:cubicBezTo>
                <a:cubicBezTo>
                  <a:pt x="280913" y="1215092"/>
                  <a:pt x="286101" y="1213385"/>
                  <a:pt x="291835" y="1212839"/>
                </a:cubicBezTo>
                <a:lnTo>
                  <a:pt x="291835" y="1360696"/>
                </a:lnTo>
                <a:cubicBezTo>
                  <a:pt x="294293" y="1360969"/>
                  <a:pt x="296887" y="1361105"/>
                  <a:pt x="299617" y="1361105"/>
                </a:cubicBezTo>
                <a:cubicBezTo>
                  <a:pt x="302348" y="1361105"/>
                  <a:pt x="305078" y="1361105"/>
                  <a:pt x="307809" y="1361105"/>
                </a:cubicBezTo>
                <a:cubicBezTo>
                  <a:pt x="325284" y="1361105"/>
                  <a:pt x="340848" y="1358580"/>
                  <a:pt x="354500" y="1353528"/>
                </a:cubicBezTo>
                <a:cubicBezTo>
                  <a:pt x="368153" y="1348477"/>
                  <a:pt x="379757" y="1341446"/>
                  <a:pt x="389314" y="1332435"/>
                </a:cubicBezTo>
                <a:cubicBezTo>
                  <a:pt x="398871" y="1323425"/>
                  <a:pt x="406175" y="1312639"/>
                  <a:pt x="411226" y="1300079"/>
                </a:cubicBezTo>
                <a:cubicBezTo>
                  <a:pt x="416278" y="1287518"/>
                  <a:pt x="418804" y="1273729"/>
                  <a:pt x="418804" y="1258712"/>
                </a:cubicBezTo>
                <a:cubicBezTo>
                  <a:pt x="418804" y="1243148"/>
                  <a:pt x="416210" y="1228676"/>
                  <a:pt x="411022" y="1215297"/>
                </a:cubicBezTo>
                <a:cubicBezTo>
                  <a:pt x="405834" y="1201917"/>
                  <a:pt x="398530" y="1190313"/>
                  <a:pt x="389109" y="1180483"/>
                </a:cubicBezTo>
                <a:cubicBezTo>
                  <a:pt x="379689" y="1170653"/>
                  <a:pt x="368221" y="1162871"/>
                  <a:pt x="354705" y="1157137"/>
                </a:cubicBezTo>
                <a:cubicBezTo>
                  <a:pt x="341189" y="1151403"/>
                  <a:pt x="326103" y="1148536"/>
                  <a:pt x="309447" y="1148536"/>
                </a:cubicBezTo>
                <a:close/>
                <a:moveTo>
                  <a:pt x="311085" y="946549"/>
                </a:moveTo>
                <a:cubicBezTo>
                  <a:pt x="317639" y="946549"/>
                  <a:pt x="324055" y="947573"/>
                  <a:pt x="330335" y="949621"/>
                </a:cubicBezTo>
                <a:cubicBezTo>
                  <a:pt x="336615" y="951669"/>
                  <a:pt x="342145" y="954740"/>
                  <a:pt x="346923" y="958836"/>
                </a:cubicBezTo>
                <a:cubicBezTo>
                  <a:pt x="351702" y="962932"/>
                  <a:pt x="355592" y="967983"/>
                  <a:pt x="358596" y="973990"/>
                </a:cubicBezTo>
                <a:cubicBezTo>
                  <a:pt x="361600" y="979998"/>
                  <a:pt x="363101" y="986960"/>
                  <a:pt x="363101" y="994879"/>
                </a:cubicBezTo>
                <a:cubicBezTo>
                  <a:pt x="363101" y="1002524"/>
                  <a:pt x="361600" y="1009350"/>
                  <a:pt x="358596" y="1015357"/>
                </a:cubicBezTo>
                <a:cubicBezTo>
                  <a:pt x="355592" y="1021365"/>
                  <a:pt x="351633" y="1026484"/>
                  <a:pt x="346718" y="1030717"/>
                </a:cubicBezTo>
                <a:cubicBezTo>
                  <a:pt x="341803" y="1034949"/>
                  <a:pt x="336206" y="1038225"/>
                  <a:pt x="329926" y="1040546"/>
                </a:cubicBezTo>
                <a:cubicBezTo>
                  <a:pt x="323646" y="1042867"/>
                  <a:pt x="317229" y="1044028"/>
                  <a:pt x="310676" y="1044028"/>
                </a:cubicBezTo>
                <a:cubicBezTo>
                  <a:pt x="304123" y="1044028"/>
                  <a:pt x="297706" y="1042867"/>
                  <a:pt x="291426" y="1040546"/>
                </a:cubicBezTo>
                <a:cubicBezTo>
                  <a:pt x="285146" y="1038225"/>
                  <a:pt x="279548" y="1034949"/>
                  <a:pt x="274633" y="1030717"/>
                </a:cubicBezTo>
                <a:cubicBezTo>
                  <a:pt x="269718" y="1026484"/>
                  <a:pt x="265759" y="1021365"/>
                  <a:pt x="262755" y="1015357"/>
                </a:cubicBezTo>
                <a:cubicBezTo>
                  <a:pt x="259752" y="1009350"/>
                  <a:pt x="258250" y="1002524"/>
                  <a:pt x="258250" y="994879"/>
                </a:cubicBezTo>
                <a:cubicBezTo>
                  <a:pt x="258250" y="986960"/>
                  <a:pt x="259752" y="979998"/>
                  <a:pt x="262755" y="973990"/>
                </a:cubicBezTo>
                <a:cubicBezTo>
                  <a:pt x="265759" y="967983"/>
                  <a:pt x="269718" y="962932"/>
                  <a:pt x="274633" y="958836"/>
                </a:cubicBezTo>
                <a:cubicBezTo>
                  <a:pt x="279548" y="954740"/>
                  <a:pt x="285214" y="951669"/>
                  <a:pt x="291631" y="949621"/>
                </a:cubicBezTo>
                <a:cubicBezTo>
                  <a:pt x="298047" y="947573"/>
                  <a:pt x="304532" y="946549"/>
                  <a:pt x="311085" y="946549"/>
                </a:cubicBezTo>
                <a:close/>
                <a:moveTo>
                  <a:pt x="311085" y="881836"/>
                </a:moveTo>
                <a:cubicBezTo>
                  <a:pt x="296887" y="881836"/>
                  <a:pt x="283234" y="884020"/>
                  <a:pt x="270128" y="888389"/>
                </a:cubicBezTo>
                <a:cubicBezTo>
                  <a:pt x="257021" y="892758"/>
                  <a:pt x="245485" y="899106"/>
                  <a:pt x="235519" y="907434"/>
                </a:cubicBezTo>
                <a:cubicBezTo>
                  <a:pt x="225552" y="915762"/>
                  <a:pt x="217566" y="925934"/>
                  <a:pt x="211559" y="937948"/>
                </a:cubicBezTo>
                <a:cubicBezTo>
                  <a:pt x="205551" y="949962"/>
                  <a:pt x="202548" y="963614"/>
                  <a:pt x="202548" y="978905"/>
                </a:cubicBezTo>
                <a:cubicBezTo>
                  <a:pt x="202548" y="992558"/>
                  <a:pt x="205347" y="1005459"/>
                  <a:pt x="210944" y="1017610"/>
                </a:cubicBezTo>
                <a:cubicBezTo>
                  <a:pt x="216542" y="1029761"/>
                  <a:pt x="224528" y="1039113"/>
                  <a:pt x="234904" y="1045666"/>
                </a:cubicBezTo>
                <a:lnTo>
                  <a:pt x="234904" y="1046485"/>
                </a:lnTo>
                <a:lnTo>
                  <a:pt x="208282" y="1046485"/>
                </a:lnTo>
                <a:lnTo>
                  <a:pt x="208282" y="1108331"/>
                </a:lnTo>
                <a:lnTo>
                  <a:pt x="517921" y="1108331"/>
                </a:lnTo>
                <a:lnTo>
                  <a:pt x="517921" y="1041161"/>
                </a:lnTo>
                <a:lnTo>
                  <a:pt x="390543" y="1041161"/>
                </a:lnTo>
                <a:lnTo>
                  <a:pt x="390543" y="1040342"/>
                </a:lnTo>
                <a:cubicBezTo>
                  <a:pt x="397369" y="1034607"/>
                  <a:pt x="403649" y="1026553"/>
                  <a:pt x="409383" y="1016177"/>
                </a:cubicBezTo>
                <a:cubicBezTo>
                  <a:pt x="415117" y="1005801"/>
                  <a:pt x="417984" y="993104"/>
                  <a:pt x="417984" y="978086"/>
                </a:cubicBezTo>
                <a:cubicBezTo>
                  <a:pt x="417984" y="963341"/>
                  <a:pt x="415117" y="950030"/>
                  <a:pt x="409383" y="938153"/>
                </a:cubicBezTo>
                <a:cubicBezTo>
                  <a:pt x="403649" y="926275"/>
                  <a:pt x="395867" y="916172"/>
                  <a:pt x="386038" y="907844"/>
                </a:cubicBezTo>
                <a:cubicBezTo>
                  <a:pt x="376208" y="899516"/>
                  <a:pt x="364808" y="893099"/>
                  <a:pt x="351838" y="888594"/>
                </a:cubicBezTo>
                <a:cubicBezTo>
                  <a:pt x="338868" y="884089"/>
                  <a:pt x="325284" y="881836"/>
                  <a:pt x="311085" y="881836"/>
                </a:cubicBezTo>
                <a:close/>
                <a:moveTo>
                  <a:pt x="311085" y="689783"/>
                </a:moveTo>
                <a:cubicBezTo>
                  <a:pt x="317639" y="689783"/>
                  <a:pt x="324055" y="690807"/>
                  <a:pt x="330335" y="692855"/>
                </a:cubicBezTo>
                <a:cubicBezTo>
                  <a:pt x="336615" y="694903"/>
                  <a:pt x="342145" y="697907"/>
                  <a:pt x="346923" y="701866"/>
                </a:cubicBezTo>
                <a:cubicBezTo>
                  <a:pt x="351702" y="705825"/>
                  <a:pt x="355592" y="710808"/>
                  <a:pt x="358596" y="716815"/>
                </a:cubicBezTo>
                <a:cubicBezTo>
                  <a:pt x="361600" y="722822"/>
                  <a:pt x="363101" y="729785"/>
                  <a:pt x="363101" y="737704"/>
                </a:cubicBezTo>
                <a:cubicBezTo>
                  <a:pt x="363101" y="745622"/>
                  <a:pt x="361600" y="752585"/>
                  <a:pt x="358596" y="758592"/>
                </a:cubicBezTo>
                <a:cubicBezTo>
                  <a:pt x="355592" y="764599"/>
                  <a:pt x="351702" y="769651"/>
                  <a:pt x="346923" y="773746"/>
                </a:cubicBezTo>
                <a:cubicBezTo>
                  <a:pt x="342145" y="777842"/>
                  <a:pt x="336615" y="780982"/>
                  <a:pt x="330335" y="783167"/>
                </a:cubicBezTo>
                <a:cubicBezTo>
                  <a:pt x="324055" y="785351"/>
                  <a:pt x="317639" y="786443"/>
                  <a:pt x="311085" y="786443"/>
                </a:cubicBezTo>
                <a:cubicBezTo>
                  <a:pt x="304532" y="786443"/>
                  <a:pt x="298115" y="785419"/>
                  <a:pt x="291835" y="783371"/>
                </a:cubicBezTo>
                <a:cubicBezTo>
                  <a:pt x="285555" y="781324"/>
                  <a:pt x="279889" y="778252"/>
                  <a:pt x="274838" y="774156"/>
                </a:cubicBezTo>
                <a:cubicBezTo>
                  <a:pt x="269787" y="770060"/>
                  <a:pt x="265759" y="765009"/>
                  <a:pt x="262755" y="759002"/>
                </a:cubicBezTo>
                <a:cubicBezTo>
                  <a:pt x="259752" y="752995"/>
                  <a:pt x="258250" y="746032"/>
                  <a:pt x="258250" y="738113"/>
                </a:cubicBezTo>
                <a:cubicBezTo>
                  <a:pt x="258250" y="730195"/>
                  <a:pt x="259752" y="723232"/>
                  <a:pt x="262755" y="717225"/>
                </a:cubicBezTo>
                <a:cubicBezTo>
                  <a:pt x="265759" y="711218"/>
                  <a:pt x="269787" y="706166"/>
                  <a:pt x="274838" y="702071"/>
                </a:cubicBezTo>
                <a:cubicBezTo>
                  <a:pt x="279889" y="697975"/>
                  <a:pt x="285555" y="694903"/>
                  <a:pt x="291835" y="692855"/>
                </a:cubicBezTo>
                <a:cubicBezTo>
                  <a:pt x="298115" y="690807"/>
                  <a:pt x="304532" y="689783"/>
                  <a:pt x="311085" y="689783"/>
                </a:cubicBezTo>
                <a:close/>
                <a:moveTo>
                  <a:pt x="311085" y="624661"/>
                </a:moveTo>
                <a:cubicBezTo>
                  <a:pt x="294429" y="624661"/>
                  <a:pt x="279343" y="627665"/>
                  <a:pt x="265827" y="633672"/>
                </a:cubicBezTo>
                <a:cubicBezTo>
                  <a:pt x="252311" y="639679"/>
                  <a:pt x="240843" y="647802"/>
                  <a:pt x="231423" y="658041"/>
                </a:cubicBezTo>
                <a:cubicBezTo>
                  <a:pt x="222003" y="668281"/>
                  <a:pt x="214699" y="680295"/>
                  <a:pt x="209511" y="694084"/>
                </a:cubicBezTo>
                <a:cubicBezTo>
                  <a:pt x="204323" y="707873"/>
                  <a:pt x="201729" y="722413"/>
                  <a:pt x="201729" y="737704"/>
                </a:cubicBezTo>
                <a:cubicBezTo>
                  <a:pt x="201729" y="753268"/>
                  <a:pt x="204323" y="767876"/>
                  <a:pt x="209511" y="781528"/>
                </a:cubicBezTo>
                <a:cubicBezTo>
                  <a:pt x="214699" y="795181"/>
                  <a:pt x="222003" y="807195"/>
                  <a:pt x="231423" y="817571"/>
                </a:cubicBezTo>
                <a:cubicBezTo>
                  <a:pt x="240843" y="827947"/>
                  <a:pt x="252311" y="836138"/>
                  <a:pt x="265827" y="842145"/>
                </a:cubicBezTo>
                <a:cubicBezTo>
                  <a:pt x="279343" y="848152"/>
                  <a:pt x="294429" y="851156"/>
                  <a:pt x="311085" y="851156"/>
                </a:cubicBezTo>
                <a:cubicBezTo>
                  <a:pt x="327741" y="851156"/>
                  <a:pt x="342759" y="848152"/>
                  <a:pt x="356139" y="842145"/>
                </a:cubicBezTo>
                <a:cubicBezTo>
                  <a:pt x="369518" y="836138"/>
                  <a:pt x="380850" y="827947"/>
                  <a:pt x="390133" y="817571"/>
                </a:cubicBezTo>
                <a:cubicBezTo>
                  <a:pt x="399417" y="807195"/>
                  <a:pt x="406516" y="795181"/>
                  <a:pt x="411431" y="781528"/>
                </a:cubicBezTo>
                <a:cubicBezTo>
                  <a:pt x="416346" y="767876"/>
                  <a:pt x="418804" y="753268"/>
                  <a:pt x="418804" y="737704"/>
                </a:cubicBezTo>
                <a:cubicBezTo>
                  <a:pt x="418804" y="722413"/>
                  <a:pt x="416346" y="707873"/>
                  <a:pt x="411431" y="694084"/>
                </a:cubicBezTo>
                <a:cubicBezTo>
                  <a:pt x="406516" y="680295"/>
                  <a:pt x="399417" y="668281"/>
                  <a:pt x="390133" y="658041"/>
                </a:cubicBezTo>
                <a:cubicBezTo>
                  <a:pt x="380850" y="647802"/>
                  <a:pt x="369518" y="639679"/>
                  <a:pt x="356139" y="633672"/>
                </a:cubicBezTo>
                <a:cubicBezTo>
                  <a:pt x="342759" y="627665"/>
                  <a:pt x="327741" y="624661"/>
                  <a:pt x="311085" y="624661"/>
                </a:cubicBezTo>
                <a:close/>
                <a:moveTo>
                  <a:pt x="310266" y="415111"/>
                </a:moveTo>
                <a:cubicBezTo>
                  <a:pt x="293337" y="415111"/>
                  <a:pt x="278183" y="418064"/>
                  <a:pt x="264803" y="423971"/>
                </a:cubicBezTo>
                <a:cubicBezTo>
                  <a:pt x="251424" y="429878"/>
                  <a:pt x="240024" y="437981"/>
                  <a:pt x="230604" y="448280"/>
                </a:cubicBezTo>
                <a:cubicBezTo>
                  <a:pt x="221184" y="458579"/>
                  <a:pt x="214016" y="470712"/>
                  <a:pt x="209101" y="484678"/>
                </a:cubicBezTo>
                <a:cubicBezTo>
                  <a:pt x="204186" y="498644"/>
                  <a:pt x="201729" y="513682"/>
                  <a:pt x="201729" y="529792"/>
                </a:cubicBezTo>
                <a:cubicBezTo>
                  <a:pt x="201729" y="544810"/>
                  <a:pt x="204050" y="559008"/>
                  <a:pt x="208692" y="572388"/>
                </a:cubicBezTo>
                <a:cubicBezTo>
                  <a:pt x="213333" y="585767"/>
                  <a:pt x="219750" y="596689"/>
                  <a:pt x="227942" y="605154"/>
                </a:cubicBezTo>
                <a:lnTo>
                  <a:pt x="273404" y="567883"/>
                </a:lnTo>
                <a:cubicBezTo>
                  <a:pt x="268490" y="563787"/>
                  <a:pt x="264735" y="558394"/>
                  <a:pt x="262141" y="551704"/>
                </a:cubicBezTo>
                <a:cubicBezTo>
                  <a:pt x="259547" y="545015"/>
                  <a:pt x="258250" y="538257"/>
                  <a:pt x="258250" y="531430"/>
                </a:cubicBezTo>
                <a:cubicBezTo>
                  <a:pt x="258250" y="524058"/>
                  <a:pt x="259615" y="517437"/>
                  <a:pt x="262346" y="511566"/>
                </a:cubicBezTo>
                <a:cubicBezTo>
                  <a:pt x="265076" y="505695"/>
                  <a:pt x="268831" y="500644"/>
                  <a:pt x="273609" y="496412"/>
                </a:cubicBezTo>
                <a:cubicBezTo>
                  <a:pt x="278388" y="492179"/>
                  <a:pt x="283917" y="488971"/>
                  <a:pt x="290197" y="486787"/>
                </a:cubicBezTo>
                <a:cubicBezTo>
                  <a:pt x="296477" y="484602"/>
                  <a:pt x="303167" y="483510"/>
                  <a:pt x="310266" y="483510"/>
                </a:cubicBezTo>
                <a:cubicBezTo>
                  <a:pt x="317365" y="483510"/>
                  <a:pt x="324055" y="484671"/>
                  <a:pt x="330335" y="486991"/>
                </a:cubicBezTo>
                <a:cubicBezTo>
                  <a:pt x="336615" y="489312"/>
                  <a:pt x="342145" y="492521"/>
                  <a:pt x="346923" y="496616"/>
                </a:cubicBezTo>
                <a:cubicBezTo>
                  <a:pt x="351702" y="500712"/>
                  <a:pt x="355524" y="505627"/>
                  <a:pt x="358391" y="511361"/>
                </a:cubicBezTo>
                <a:cubicBezTo>
                  <a:pt x="361258" y="517095"/>
                  <a:pt x="362692" y="523512"/>
                  <a:pt x="362692" y="530611"/>
                </a:cubicBezTo>
                <a:cubicBezTo>
                  <a:pt x="362692" y="537437"/>
                  <a:pt x="361190" y="544127"/>
                  <a:pt x="358186" y="550680"/>
                </a:cubicBezTo>
                <a:cubicBezTo>
                  <a:pt x="355183" y="557234"/>
                  <a:pt x="351224" y="562421"/>
                  <a:pt x="346309" y="566244"/>
                </a:cubicBezTo>
                <a:lnTo>
                  <a:pt x="391362" y="605154"/>
                </a:lnTo>
                <a:cubicBezTo>
                  <a:pt x="395458" y="601058"/>
                  <a:pt x="399212" y="596211"/>
                  <a:pt x="402625" y="590614"/>
                </a:cubicBezTo>
                <a:cubicBezTo>
                  <a:pt x="406038" y="585016"/>
                  <a:pt x="408905" y="578873"/>
                  <a:pt x="411226" y="572183"/>
                </a:cubicBezTo>
                <a:cubicBezTo>
                  <a:pt x="413547" y="565493"/>
                  <a:pt x="415390" y="558531"/>
                  <a:pt x="416756" y="551295"/>
                </a:cubicBezTo>
                <a:cubicBezTo>
                  <a:pt x="418121" y="544059"/>
                  <a:pt x="418804" y="536755"/>
                  <a:pt x="418804" y="529382"/>
                </a:cubicBezTo>
                <a:cubicBezTo>
                  <a:pt x="418804" y="513546"/>
                  <a:pt x="416278" y="498644"/>
                  <a:pt x="411226" y="484678"/>
                </a:cubicBezTo>
                <a:cubicBezTo>
                  <a:pt x="406175" y="470712"/>
                  <a:pt x="398939" y="458579"/>
                  <a:pt x="389519" y="448280"/>
                </a:cubicBezTo>
                <a:cubicBezTo>
                  <a:pt x="380099" y="437981"/>
                  <a:pt x="368699" y="429878"/>
                  <a:pt x="355319" y="423971"/>
                </a:cubicBezTo>
                <a:cubicBezTo>
                  <a:pt x="341940" y="418064"/>
                  <a:pt x="326922" y="415111"/>
                  <a:pt x="310266" y="415111"/>
                </a:cubicBezTo>
                <a:close/>
                <a:moveTo>
                  <a:pt x="110249" y="0"/>
                </a:moveTo>
                <a:lnTo>
                  <a:pt x="551232" y="0"/>
                </a:lnTo>
                <a:cubicBezTo>
                  <a:pt x="612121" y="0"/>
                  <a:pt x="661481" y="49360"/>
                  <a:pt x="661481" y="110249"/>
                </a:cubicBezTo>
                <a:lnTo>
                  <a:pt x="661481" y="1690244"/>
                </a:lnTo>
                <a:cubicBezTo>
                  <a:pt x="661481" y="1751133"/>
                  <a:pt x="612121" y="1800493"/>
                  <a:pt x="551232" y="1800493"/>
                </a:cubicBezTo>
                <a:lnTo>
                  <a:pt x="110249" y="1800493"/>
                </a:lnTo>
                <a:cubicBezTo>
                  <a:pt x="49360" y="1800493"/>
                  <a:pt x="0" y="1751133"/>
                  <a:pt x="0" y="1690244"/>
                </a:cubicBezTo>
                <a:lnTo>
                  <a:pt x="0" y="110249"/>
                </a:lnTo>
                <a:cubicBezTo>
                  <a:pt x="0" y="49360"/>
                  <a:pt x="49360" y="0"/>
                  <a:pt x="110249" y="0"/>
                </a:cubicBezTo>
                <a:close/>
              </a:path>
            </a:pathLst>
          </a:cu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10F6438-4B5E-85AF-603A-DBF0E9D678BB}"/>
              </a:ext>
            </a:extLst>
          </p:cNvPr>
          <p:cNvGrpSpPr/>
          <p:nvPr/>
        </p:nvGrpSpPr>
        <p:grpSpPr>
          <a:xfrm>
            <a:off x="-6367458" y="-1"/>
            <a:ext cx="7302516" cy="6873105"/>
            <a:chOff x="618456" y="-1"/>
            <a:chExt cx="7302516" cy="6873105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5630920-4748-A9B9-6966-259FAFA91202}"/>
                </a:ext>
              </a:extLst>
            </p:cNvPr>
            <p:cNvGrpSpPr/>
            <p:nvPr/>
          </p:nvGrpSpPr>
          <p:grpSpPr>
            <a:xfrm>
              <a:off x="618456" y="-1"/>
              <a:ext cx="7302516" cy="6873105"/>
              <a:chOff x="-13579812" y="0"/>
              <a:chExt cx="7302516" cy="6858000"/>
            </a:xfrm>
          </p:grpSpPr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FBD1A587-A59A-57BA-8775-01957CB474BB}"/>
                  </a:ext>
                </a:extLst>
              </p:cNvPr>
              <p:cNvSpPr/>
              <p:nvPr/>
            </p:nvSpPr>
            <p:spPr>
              <a:xfrm>
                <a:off x="-13579812" y="0"/>
                <a:ext cx="7302516" cy="6858000"/>
              </a:xfrm>
              <a:custGeom>
                <a:avLst/>
                <a:gdLst>
                  <a:gd name="connsiteX0" fmla="*/ 6813329 w 7302516"/>
                  <a:gd name="connsiteY0" fmla="*/ 2349716 h 6858000"/>
                  <a:gd name="connsiteX1" fmla="*/ 6813329 w 7302516"/>
                  <a:gd name="connsiteY1" fmla="*/ 2417295 h 6858000"/>
                  <a:gd name="connsiteX2" fmla="*/ 6923914 w 7302516"/>
                  <a:gd name="connsiteY2" fmla="*/ 2417295 h 6858000"/>
                  <a:gd name="connsiteX3" fmla="*/ 6940502 w 7302516"/>
                  <a:gd name="connsiteY3" fmla="*/ 2419548 h 6858000"/>
                  <a:gd name="connsiteX4" fmla="*/ 6954632 w 7302516"/>
                  <a:gd name="connsiteY4" fmla="*/ 2426306 h 6858000"/>
                  <a:gd name="connsiteX5" fmla="*/ 6964257 w 7302516"/>
                  <a:gd name="connsiteY5" fmla="*/ 2437569 h 6858000"/>
                  <a:gd name="connsiteX6" fmla="*/ 6967739 w 7302516"/>
                  <a:gd name="connsiteY6" fmla="*/ 2453338 h 6858000"/>
                  <a:gd name="connsiteX7" fmla="*/ 6964257 w 7302516"/>
                  <a:gd name="connsiteY7" fmla="*/ 2468287 h 6858000"/>
                  <a:gd name="connsiteX8" fmla="*/ 6954837 w 7302516"/>
                  <a:gd name="connsiteY8" fmla="*/ 2477503 h 6858000"/>
                  <a:gd name="connsiteX9" fmla="*/ 6941116 w 7302516"/>
                  <a:gd name="connsiteY9" fmla="*/ 2482213 h 6858000"/>
                  <a:gd name="connsiteX10" fmla="*/ 6924733 w 7302516"/>
                  <a:gd name="connsiteY10" fmla="*/ 2483646 h 6858000"/>
                  <a:gd name="connsiteX11" fmla="*/ 6813329 w 7302516"/>
                  <a:gd name="connsiteY11" fmla="*/ 2483646 h 6858000"/>
                  <a:gd name="connsiteX12" fmla="*/ 6813329 w 7302516"/>
                  <a:gd name="connsiteY12" fmla="*/ 2551226 h 6858000"/>
                  <a:gd name="connsiteX13" fmla="*/ 6939478 w 7302516"/>
                  <a:gd name="connsiteY13" fmla="*/ 2551226 h 6858000"/>
                  <a:gd name="connsiteX14" fmla="*/ 6969786 w 7302516"/>
                  <a:gd name="connsiteY14" fmla="*/ 2547335 h 6858000"/>
                  <a:gd name="connsiteX15" fmla="*/ 6996614 w 7302516"/>
                  <a:gd name="connsiteY15" fmla="*/ 2534639 h 6858000"/>
                  <a:gd name="connsiteX16" fmla="*/ 7015659 w 7302516"/>
                  <a:gd name="connsiteY16" fmla="*/ 2511498 h 6858000"/>
                  <a:gd name="connsiteX17" fmla="*/ 7023031 w 7302516"/>
                  <a:gd name="connsiteY17" fmla="*/ 2476684 h 6858000"/>
                  <a:gd name="connsiteX18" fmla="*/ 7020164 w 7302516"/>
                  <a:gd name="connsiteY18" fmla="*/ 2456615 h 6858000"/>
                  <a:gd name="connsiteX19" fmla="*/ 7012792 w 7302516"/>
                  <a:gd name="connsiteY19" fmla="*/ 2439208 h 6858000"/>
                  <a:gd name="connsiteX20" fmla="*/ 7001938 w 7302516"/>
                  <a:gd name="connsiteY20" fmla="*/ 2425282 h 6858000"/>
                  <a:gd name="connsiteX21" fmla="*/ 6989036 w 7302516"/>
                  <a:gd name="connsiteY21" fmla="*/ 2415657 h 6858000"/>
                  <a:gd name="connsiteX22" fmla="*/ 6989036 w 7302516"/>
                  <a:gd name="connsiteY22" fmla="*/ 2414838 h 6858000"/>
                  <a:gd name="connsiteX23" fmla="*/ 7017297 w 7302516"/>
                  <a:gd name="connsiteY23" fmla="*/ 2414838 h 6858000"/>
                  <a:gd name="connsiteX24" fmla="*/ 7017297 w 7302516"/>
                  <a:gd name="connsiteY24" fmla="*/ 2349716 h 6858000"/>
                  <a:gd name="connsiteX25" fmla="*/ 6916132 w 7302516"/>
                  <a:gd name="connsiteY25" fmla="*/ 2147424 h 6858000"/>
                  <a:gd name="connsiteX26" fmla="*/ 6935382 w 7302516"/>
                  <a:gd name="connsiteY26" fmla="*/ 2150495 h 6858000"/>
                  <a:gd name="connsiteX27" fmla="*/ 6951970 w 7302516"/>
                  <a:gd name="connsiteY27" fmla="*/ 2159506 h 6858000"/>
                  <a:gd name="connsiteX28" fmla="*/ 6963643 w 7302516"/>
                  <a:gd name="connsiteY28" fmla="*/ 2174456 h 6858000"/>
                  <a:gd name="connsiteX29" fmla="*/ 6968148 w 7302516"/>
                  <a:gd name="connsiteY29" fmla="*/ 2195344 h 6858000"/>
                  <a:gd name="connsiteX30" fmla="*/ 6963643 w 7302516"/>
                  <a:gd name="connsiteY30" fmla="*/ 2216232 h 6858000"/>
                  <a:gd name="connsiteX31" fmla="*/ 6951970 w 7302516"/>
                  <a:gd name="connsiteY31" fmla="*/ 2231386 h 6858000"/>
                  <a:gd name="connsiteX32" fmla="*/ 6935382 w 7302516"/>
                  <a:gd name="connsiteY32" fmla="*/ 2240807 h 6858000"/>
                  <a:gd name="connsiteX33" fmla="*/ 6916132 w 7302516"/>
                  <a:gd name="connsiteY33" fmla="*/ 2244083 h 6858000"/>
                  <a:gd name="connsiteX34" fmla="*/ 6896882 w 7302516"/>
                  <a:gd name="connsiteY34" fmla="*/ 2241012 h 6858000"/>
                  <a:gd name="connsiteX35" fmla="*/ 6879885 w 7302516"/>
                  <a:gd name="connsiteY35" fmla="*/ 2231796 h 6858000"/>
                  <a:gd name="connsiteX36" fmla="*/ 6867802 w 7302516"/>
                  <a:gd name="connsiteY36" fmla="*/ 2216642 h 6858000"/>
                  <a:gd name="connsiteX37" fmla="*/ 6863297 w 7302516"/>
                  <a:gd name="connsiteY37" fmla="*/ 2195753 h 6858000"/>
                  <a:gd name="connsiteX38" fmla="*/ 6867802 w 7302516"/>
                  <a:gd name="connsiteY38" fmla="*/ 2174865 h 6858000"/>
                  <a:gd name="connsiteX39" fmla="*/ 6879885 w 7302516"/>
                  <a:gd name="connsiteY39" fmla="*/ 2159711 h 6858000"/>
                  <a:gd name="connsiteX40" fmla="*/ 6896882 w 7302516"/>
                  <a:gd name="connsiteY40" fmla="*/ 2150495 h 6858000"/>
                  <a:gd name="connsiteX41" fmla="*/ 6916132 w 7302516"/>
                  <a:gd name="connsiteY41" fmla="*/ 2147424 h 6858000"/>
                  <a:gd name="connsiteX42" fmla="*/ 6916132 w 7302516"/>
                  <a:gd name="connsiteY42" fmla="*/ 2082301 h 6858000"/>
                  <a:gd name="connsiteX43" fmla="*/ 6870874 w 7302516"/>
                  <a:gd name="connsiteY43" fmla="*/ 2091312 h 6858000"/>
                  <a:gd name="connsiteX44" fmla="*/ 6836470 w 7302516"/>
                  <a:gd name="connsiteY44" fmla="*/ 2115682 h 6858000"/>
                  <a:gd name="connsiteX45" fmla="*/ 6814557 w 7302516"/>
                  <a:gd name="connsiteY45" fmla="*/ 2151724 h 6858000"/>
                  <a:gd name="connsiteX46" fmla="*/ 6806776 w 7302516"/>
                  <a:gd name="connsiteY46" fmla="*/ 2195344 h 6858000"/>
                  <a:gd name="connsiteX47" fmla="*/ 6814557 w 7302516"/>
                  <a:gd name="connsiteY47" fmla="*/ 2239168 h 6858000"/>
                  <a:gd name="connsiteX48" fmla="*/ 6836470 w 7302516"/>
                  <a:gd name="connsiteY48" fmla="*/ 2275211 h 6858000"/>
                  <a:gd name="connsiteX49" fmla="*/ 6870874 w 7302516"/>
                  <a:gd name="connsiteY49" fmla="*/ 2299785 h 6858000"/>
                  <a:gd name="connsiteX50" fmla="*/ 6916132 w 7302516"/>
                  <a:gd name="connsiteY50" fmla="*/ 2308796 h 6858000"/>
                  <a:gd name="connsiteX51" fmla="*/ 6961185 w 7302516"/>
                  <a:gd name="connsiteY51" fmla="*/ 2299785 h 6858000"/>
                  <a:gd name="connsiteX52" fmla="*/ 6995180 w 7302516"/>
                  <a:gd name="connsiteY52" fmla="*/ 2275211 h 6858000"/>
                  <a:gd name="connsiteX53" fmla="*/ 7016478 w 7302516"/>
                  <a:gd name="connsiteY53" fmla="*/ 2239168 h 6858000"/>
                  <a:gd name="connsiteX54" fmla="*/ 7023850 w 7302516"/>
                  <a:gd name="connsiteY54" fmla="*/ 2195344 h 6858000"/>
                  <a:gd name="connsiteX55" fmla="*/ 7016478 w 7302516"/>
                  <a:gd name="connsiteY55" fmla="*/ 2151724 h 6858000"/>
                  <a:gd name="connsiteX56" fmla="*/ 6995180 w 7302516"/>
                  <a:gd name="connsiteY56" fmla="*/ 2115682 h 6858000"/>
                  <a:gd name="connsiteX57" fmla="*/ 6961185 w 7302516"/>
                  <a:gd name="connsiteY57" fmla="*/ 2091312 h 6858000"/>
                  <a:gd name="connsiteX58" fmla="*/ 6916132 w 7302516"/>
                  <a:gd name="connsiteY58" fmla="*/ 2082301 h 6858000"/>
                  <a:gd name="connsiteX59" fmla="*/ 6813329 w 7302516"/>
                  <a:gd name="connsiteY59" fmla="*/ 1969535 h 6858000"/>
                  <a:gd name="connsiteX60" fmla="*/ 6813329 w 7302516"/>
                  <a:gd name="connsiteY60" fmla="*/ 2036705 h 6858000"/>
                  <a:gd name="connsiteX61" fmla="*/ 7017297 w 7302516"/>
                  <a:gd name="connsiteY61" fmla="*/ 2036705 h 6858000"/>
                  <a:gd name="connsiteX62" fmla="*/ 7017297 w 7302516"/>
                  <a:gd name="connsiteY62" fmla="*/ 1969535 h 6858000"/>
                  <a:gd name="connsiteX63" fmla="*/ 7082420 w 7302516"/>
                  <a:gd name="connsiteY63" fmla="*/ 1964620 h 6858000"/>
                  <a:gd name="connsiteX64" fmla="*/ 7056412 w 7302516"/>
                  <a:gd name="connsiteY64" fmla="*/ 1975678 h 6858000"/>
                  <a:gd name="connsiteX65" fmla="*/ 7045558 w 7302516"/>
                  <a:gd name="connsiteY65" fmla="*/ 2003120 h 6858000"/>
                  <a:gd name="connsiteX66" fmla="*/ 7048425 w 7302516"/>
                  <a:gd name="connsiteY66" fmla="*/ 2018069 h 6858000"/>
                  <a:gd name="connsiteX67" fmla="*/ 7056207 w 7302516"/>
                  <a:gd name="connsiteY67" fmla="*/ 2030357 h 6858000"/>
                  <a:gd name="connsiteX68" fmla="*/ 7067880 w 7302516"/>
                  <a:gd name="connsiteY68" fmla="*/ 2038548 h 6858000"/>
                  <a:gd name="connsiteX69" fmla="*/ 7082420 w 7302516"/>
                  <a:gd name="connsiteY69" fmla="*/ 2041620 h 6858000"/>
                  <a:gd name="connsiteX70" fmla="*/ 7096959 w 7302516"/>
                  <a:gd name="connsiteY70" fmla="*/ 2038548 h 6858000"/>
                  <a:gd name="connsiteX71" fmla="*/ 7108632 w 7302516"/>
                  <a:gd name="connsiteY71" fmla="*/ 2030357 h 6858000"/>
                  <a:gd name="connsiteX72" fmla="*/ 7116414 w 7302516"/>
                  <a:gd name="connsiteY72" fmla="*/ 2018069 h 6858000"/>
                  <a:gd name="connsiteX73" fmla="*/ 7119281 w 7302516"/>
                  <a:gd name="connsiteY73" fmla="*/ 2003120 h 6858000"/>
                  <a:gd name="connsiteX74" fmla="*/ 7116209 w 7302516"/>
                  <a:gd name="connsiteY74" fmla="*/ 1987966 h 6858000"/>
                  <a:gd name="connsiteX75" fmla="*/ 7108223 w 7302516"/>
                  <a:gd name="connsiteY75" fmla="*/ 1975678 h 6858000"/>
                  <a:gd name="connsiteX76" fmla="*/ 7096550 w 7302516"/>
                  <a:gd name="connsiteY76" fmla="*/ 1967487 h 6858000"/>
                  <a:gd name="connsiteX77" fmla="*/ 7082420 w 7302516"/>
                  <a:gd name="connsiteY77" fmla="*/ 1964620 h 6858000"/>
                  <a:gd name="connsiteX78" fmla="*/ 6967329 w 7302516"/>
                  <a:gd name="connsiteY78" fmla="*/ 1790922 h 6858000"/>
                  <a:gd name="connsiteX79" fmla="*/ 6967329 w 7302516"/>
                  <a:gd name="connsiteY79" fmla="*/ 1823688 h 6858000"/>
                  <a:gd name="connsiteX80" fmla="*/ 6881094 w 7302516"/>
                  <a:gd name="connsiteY80" fmla="*/ 1823688 h 6858000"/>
                  <a:gd name="connsiteX81" fmla="*/ 6851326 w 7302516"/>
                  <a:gd name="connsiteY81" fmla="*/ 1827374 h 6858000"/>
                  <a:gd name="connsiteX82" fmla="*/ 6828329 w 7302516"/>
                  <a:gd name="connsiteY82" fmla="*/ 1839456 h 6858000"/>
                  <a:gd name="connsiteX83" fmla="*/ 6813546 w 7302516"/>
                  <a:gd name="connsiteY83" fmla="*/ 1861778 h 6858000"/>
                  <a:gd name="connsiteX84" fmla="*/ 6808414 w 7302516"/>
                  <a:gd name="connsiteY84" fmla="*/ 1896183 h 6858000"/>
                  <a:gd name="connsiteX85" fmla="*/ 6810257 w 7302516"/>
                  <a:gd name="connsiteY85" fmla="*/ 1917480 h 6858000"/>
                  <a:gd name="connsiteX86" fmla="*/ 6814557 w 7302516"/>
                  <a:gd name="connsiteY86" fmla="*/ 1935092 h 6858000"/>
                  <a:gd name="connsiteX87" fmla="*/ 6863706 w 7302516"/>
                  <a:gd name="connsiteY87" fmla="*/ 1934273 h 6858000"/>
                  <a:gd name="connsiteX88" fmla="*/ 6861249 w 7302516"/>
                  <a:gd name="connsiteY88" fmla="*/ 1925058 h 6858000"/>
                  <a:gd name="connsiteX89" fmla="*/ 6860430 w 7302516"/>
                  <a:gd name="connsiteY89" fmla="*/ 1914613 h 6858000"/>
                  <a:gd name="connsiteX90" fmla="*/ 6867626 w 7302516"/>
                  <a:gd name="connsiteY90" fmla="*/ 1894749 h 6858000"/>
                  <a:gd name="connsiteX91" fmla="*/ 6889209 w 7302516"/>
                  <a:gd name="connsiteY91" fmla="*/ 1889220 h 6858000"/>
                  <a:gd name="connsiteX92" fmla="*/ 6967329 w 7302516"/>
                  <a:gd name="connsiteY92" fmla="*/ 1889220 h 6858000"/>
                  <a:gd name="connsiteX93" fmla="*/ 6967329 w 7302516"/>
                  <a:gd name="connsiteY93" fmla="*/ 1937140 h 6858000"/>
                  <a:gd name="connsiteX94" fmla="*/ 7017297 w 7302516"/>
                  <a:gd name="connsiteY94" fmla="*/ 1937140 h 6858000"/>
                  <a:gd name="connsiteX95" fmla="*/ 7017297 w 7302516"/>
                  <a:gd name="connsiteY95" fmla="*/ 1889220 h 6858000"/>
                  <a:gd name="connsiteX96" fmla="*/ 7070951 w 7302516"/>
                  <a:gd name="connsiteY96" fmla="*/ 1889220 h 6858000"/>
                  <a:gd name="connsiteX97" fmla="*/ 7070951 w 7302516"/>
                  <a:gd name="connsiteY97" fmla="*/ 1823278 h 6858000"/>
                  <a:gd name="connsiteX98" fmla="*/ 7017297 w 7302516"/>
                  <a:gd name="connsiteY98" fmla="*/ 1823278 h 6858000"/>
                  <a:gd name="connsiteX99" fmla="*/ 7017297 w 7302516"/>
                  <a:gd name="connsiteY99" fmla="*/ 1790922 h 6858000"/>
                  <a:gd name="connsiteX100" fmla="*/ 6915313 w 7302516"/>
                  <a:gd name="connsiteY100" fmla="*/ 1596526 h 6858000"/>
                  <a:gd name="connsiteX101" fmla="*/ 6869850 w 7302516"/>
                  <a:gd name="connsiteY101" fmla="*/ 1605386 h 6858000"/>
                  <a:gd name="connsiteX102" fmla="*/ 6835651 w 7302516"/>
                  <a:gd name="connsiteY102" fmla="*/ 1629695 h 6858000"/>
                  <a:gd name="connsiteX103" fmla="*/ 6814148 w 7302516"/>
                  <a:gd name="connsiteY103" fmla="*/ 1666093 h 6858000"/>
                  <a:gd name="connsiteX104" fmla="*/ 6806776 w 7302516"/>
                  <a:gd name="connsiteY104" fmla="*/ 1711207 h 6858000"/>
                  <a:gd name="connsiteX105" fmla="*/ 6813738 w 7302516"/>
                  <a:gd name="connsiteY105" fmla="*/ 1753803 h 6858000"/>
                  <a:gd name="connsiteX106" fmla="*/ 6832988 w 7302516"/>
                  <a:gd name="connsiteY106" fmla="*/ 1786569 h 6858000"/>
                  <a:gd name="connsiteX107" fmla="*/ 6878451 w 7302516"/>
                  <a:gd name="connsiteY107" fmla="*/ 1749298 h 6858000"/>
                  <a:gd name="connsiteX108" fmla="*/ 6867188 w 7302516"/>
                  <a:gd name="connsiteY108" fmla="*/ 1733119 h 6858000"/>
                  <a:gd name="connsiteX109" fmla="*/ 6863297 w 7302516"/>
                  <a:gd name="connsiteY109" fmla="*/ 1712845 h 6858000"/>
                  <a:gd name="connsiteX110" fmla="*/ 6867393 w 7302516"/>
                  <a:gd name="connsiteY110" fmla="*/ 1692981 h 6858000"/>
                  <a:gd name="connsiteX111" fmla="*/ 6878656 w 7302516"/>
                  <a:gd name="connsiteY111" fmla="*/ 1677827 h 6858000"/>
                  <a:gd name="connsiteX112" fmla="*/ 6895244 w 7302516"/>
                  <a:gd name="connsiteY112" fmla="*/ 1668202 h 6858000"/>
                  <a:gd name="connsiteX113" fmla="*/ 6915313 w 7302516"/>
                  <a:gd name="connsiteY113" fmla="*/ 1664925 h 6858000"/>
                  <a:gd name="connsiteX114" fmla="*/ 6935382 w 7302516"/>
                  <a:gd name="connsiteY114" fmla="*/ 1668406 h 6858000"/>
                  <a:gd name="connsiteX115" fmla="*/ 6951970 w 7302516"/>
                  <a:gd name="connsiteY115" fmla="*/ 1678032 h 6858000"/>
                  <a:gd name="connsiteX116" fmla="*/ 6963438 w 7302516"/>
                  <a:gd name="connsiteY116" fmla="*/ 1692776 h 6858000"/>
                  <a:gd name="connsiteX117" fmla="*/ 6967739 w 7302516"/>
                  <a:gd name="connsiteY117" fmla="*/ 1712026 h 6858000"/>
                  <a:gd name="connsiteX118" fmla="*/ 6963233 w 7302516"/>
                  <a:gd name="connsiteY118" fmla="*/ 1732095 h 6858000"/>
                  <a:gd name="connsiteX119" fmla="*/ 6951356 w 7302516"/>
                  <a:gd name="connsiteY119" fmla="*/ 1747659 h 6858000"/>
                  <a:gd name="connsiteX120" fmla="*/ 6996409 w 7302516"/>
                  <a:gd name="connsiteY120" fmla="*/ 1786569 h 6858000"/>
                  <a:gd name="connsiteX121" fmla="*/ 7007672 w 7302516"/>
                  <a:gd name="connsiteY121" fmla="*/ 1772029 h 6858000"/>
                  <a:gd name="connsiteX122" fmla="*/ 7016273 w 7302516"/>
                  <a:gd name="connsiteY122" fmla="*/ 1753598 h 6858000"/>
                  <a:gd name="connsiteX123" fmla="*/ 7021802 w 7302516"/>
                  <a:gd name="connsiteY123" fmla="*/ 1732710 h 6858000"/>
                  <a:gd name="connsiteX124" fmla="*/ 7023850 w 7302516"/>
                  <a:gd name="connsiteY124" fmla="*/ 1710797 h 6858000"/>
                  <a:gd name="connsiteX125" fmla="*/ 7016273 w 7302516"/>
                  <a:gd name="connsiteY125" fmla="*/ 1666093 h 6858000"/>
                  <a:gd name="connsiteX126" fmla="*/ 6994566 w 7302516"/>
                  <a:gd name="connsiteY126" fmla="*/ 1629695 h 6858000"/>
                  <a:gd name="connsiteX127" fmla="*/ 6960366 w 7302516"/>
                  <a:gd name="connsiteY127" fmla="*/ 1605386 h 6858000"/>
                  <a:gd name="connsiteX128" fmla="*/ 6915313 w 7302516"/>
                  <a:gd name="connsiteY128" fmla="*/ 1596526 h 6858000"/>
                  <a:gd name="connsiteX129" fmla="*/ 6938659 w 7302516"/>
                  <a:gd name="connsiteY129" fmla="*/ 1413179 h 6858000"/>
                  <a:gd name="connsiteX130" fmla="*/ 6953608 w 7302516"/>
                  <a:gd name="connsiteY130" fmla="*/ 1417275 h 6858000"/>
                  <a:gd name="connsiteX131" fmla="*/ 6966100 w 7302516"/>
                  <a:gd name="connsiteY131" fmla="*/ 1427105 h 6858000"/>
                  <a:gd name="connsiteX132" fmla="*/ 6974497 w 7302516"/>
                  <a:gd name="connsiteY132" fmla="*/ 1441440 h 6858000"/>
                  <a:gd name="connsiteX133" fmla="*/ 6977568 w 7302516"/>
                  <a:gd name="connsiteY133" fmla="*/ 1459461 h 6858000"/>
                  <a:gd name="connsiteX134" fmla="*/ 6966100 w 7302516"/>
                  <a:gd name="connsiteY134" fmla="*/ 1489565 h 6858000"/>
                  <a:gd name="connsiteX135" fmla="*/ 6938659 w 7302516"/>
                  <a:gd name="connsiteY135" fmla="*/ 1499600 h 6858000"/>
                  <a:gd name="connsiteX136" fmla="*/ 6914494 w 7302516"/>
                  <a:gd name="connsiteY136" fmla="*/ 1348876 h 6858000"/>
                  <a:gd name="connsiteX137" fmla="*/ 6868621 w 7302516"/>
                  <a:gd name="connsiteY137" fmla="*/ 1357682 h 6858000"/>
                  <a:gd name="connsiteX138" fmla="*/ 6834831 w 7302516"/>
                  <a:gd name="connsiteY138" fmla="*/ 1381847 h 6858000"/>
                  <a:gd name="connsiteX139" fmla="*/ 6813943 w 7302516"/>
                  <a:gd name="connsiteY139" fmla="*/ 1417685 h 6858000"/>
                  <a:gd name="connsiteX140" fmla="*/ 6806776 w 7302516"/>
                  <a:gd name="connsiteY140" fmla="*/ 1461100 h 6858000"/>
                  <a:gd name="connsiteX141" fmla="*/ 6818039 w 7302516"/>
                  <a:gd name="connsiteY141" fmla="*/ 1515778 h 6858000"/>
                  <a:gd name="connsiteX142" fmla="*/ 6850190 w 7302516"/>
                  <a:gd name="connsiteY142" fmla="*/ 1553664 h 6858000"/>
                  <a:gd name="connsiteX143" fmla="*/ 6879680 w 7302516"/>
                  <a:gd name="connsiteY143" fmla="*/ 1506972 h 6858000"/>
                  <a:gd name="connsiteX144" fmla="*/ 6864321 w 7302516"/>
                  <a:gd name="connsiteY144" fmla="*/ 1488951 h 6858000"/>
                  <a:gd name="connsiteX145" fmla="*/ 6858382 w 7302516"/>
                  <a:gd name="connsiteY145" fmla="*/ 1461919 h 6858000"/>
                  <a:gd name="connsiteX146" fmla="*/ 6861249 w 7302516"/>
                  <a:gd name="connsiteY146" fmla="*/ 1444512 h 6858000"/>
                  <a:gd name="connsiteX147" fmla="*/ 6869236 w 7302516"/>
                  <a:gd name="connsiteY147" fmla="*/ 1429358 h 6858000"/>
                  <a:gd name="connsiteX148" fmla="*/ 6881318 w 7302516"/>
                  <a:gd name="connsiteY148" fmla="*/ 1418299 h 6858000"/>
                  <a:gd name="connsiteX149" fmla="*/ 6896882 w 7302516"/>
                  <a:gd name="connsiteY149" fmla="*/ 1413179 h 6858000"/>
                  <a:gd name="connsiteX150" fmla="*/ 6896882 w 7302516"/>
                  <a:gd name="connsiteY150" fmla="*/ 1561036 h 6858000"/>
                  <a:gd name="connsiteX151" fmla="*/ 6904664 w 7302516"/>
                  <a:gd name="connsiteY151" fmla="*/ 1561445 h 6858000"/>
                  <a:gd name="connsiteX152" fmla="*/ 6912855 w 7302516"/>
                  <a:gd name="connsiteY152" fmla="*/ 1561445 h 6858000"/>
                  <a:gd name="connsiteX153" fmla="*/ 6959547 w 7302516"/>
                  <a:gd name="connsiteY153" fmla="*/ 1553868 h 6858000"/>
                  <a:gd name="connsiteX154" fmla="*/ 6994361 w 7302516"/>
                  <a:gd name="connsiteY154" fmla="*/ 1532775 h 6858000"/>
                  <a:gd name="connsiteX155" fmla="*/ 7016273 w 7302516"/>
                  <a:gd name="connsiteY155" fmla="*/ 1500419 h 6858000"/>
                  <a:gd name="connsiteX156" fmla="*/ 7023850 w 7302516"/>
                  <a:gd name="connsiteY156" fmla="*/ 1459052 h 6858000"/>
                  <a:gd name="connsiteX157" fmla="*/ 7016068 w 7302516"/>
                  <a:gd name="connsiteY157" fmla="*/ 1415637 h 6858000"/>
                  <a:gd name="connsiteX158" fmla="*/ 6994156 w 7302516"/>
                  <a:gd name="connsiteY158" fmla="*/ 1380823 h 6858000"/>
                  <a:gd name="connsiteX159" fmla="*/ 6959752 w 7302516"/>
                  <a:gd name="connsiteY159" fmla="*/ 1357477 h 6858000"/>
                  <a:gd name="connsiteX160" fmla="*/ 6914494 w 7302516"/>
                  <a:gd name="connsiteY160" fmla="*/ 1348876 h 6858000"/>
                  <a:gd name="connsiteX161" fmla="*/ 6813329 w 7302516"/>
                  <a:gd name="connsiteY161" fmla="*/ 1206715 h 6858000"/>
                  <a:gd name="connsiteX162" fmla="*/ 6813329 w 7302516"/>
                  <a:gd name="connsiteY162" fmla="*/ 1273886 h 6858000"/>
                  <a:gd name="connsiteX163" fmla="*/ 6917898 w 7302516"/>
                  <a:gd name="connsiteY163" fmla="*/ 1273886 h 6858000"/>
                  <a:gd name="connsiteX164" fmla="*/ 6932192 w 7302516"/>
                  <a:gd name="connsiteY164" fmla="*/ 1276343 h 6858000"/>
                  <a:gd name="connsiteX165" fmla="*/ 6947305 w 7302516"/>
                  <a:gd name="connsiteY165" fmla="*/ 1284330 h 6858000"/>
                  <a:gd name="connsiteX166" fmla="*/ 6959150 w 7302516"/>
                  <a:gd name="connsiteY166" fmla="*/ 1299075 h 6858000"/>
                  <a:gd name="connsiteX167" fmla="*/ 6964052 w 7302516"/>
                  <a:gd name="connsiteY167" fmla="*/ 1321806 h 6858000"/>
                  <a:gd name="connsiteX168" fmla="*/ 6963643 w 7302516"/>
                  <a:gd name="connsiteY168" fmla="*/ 1330202 h 6858000"/>
                  <a:gd name="connsiteX169" fmla="*/ 6962004 w 7302516"/>
                  <a:gd name="connsiteY169" fmla="*/ 1339008 h 6858000"/>
                  <a:gd name="connsiteX170" fmla="*/ 7021393 w 7302516"/>
                  <a:gd name="connsiteY170" fmla="*/ 1341875 h 6858000"/>
                  <a:gd name="connsiteX171" fmla="*/ 7022622 w 7302516"/>
                  <a:gd name="connsiteY171" fmla="*/ 1335527 h 6858000"/>
                  <a:gd name="connsiteX172" fmla="*/ 7023031 w 7302516"/>
                  <a:gd name="connsiteY172" fmla="*/ 1327540 h 6858000"/>
                  <a:gd name="connsiteX173" fmla="*/ 7013134 w 7302516"/>
                  <a:gd name="connsiteY173" fmla="*/ 1294365 h 6858000"/>
                  <a:gd name="connsiteX174" fmla="*/ 6987565 w 7302516"/>
                  <a:gd name="connsiteY174" fmla="*/ 1272247 h 6858000"/>
                  <a:gd name="connsiteX175" fmla="*/ 6987565 w 7302516"/>
                  <a:gd name="connsiteY175" fmla="*/ 1271428 h 6858000"/>
                  <a:gd name="connsiteX176" fmla="*/ 7017054 w 7302516"/>
                  <a:gd name="connsiteY176" fmla="*/ 1271428 h 6858000"/>
                  <a:gd name="connsiteX177" fmla="*/ 7017054 w 7302516"/>
                  <a:gd name="connsiteY177" fmla="*/ 1206715 h 6858000"/>
                  <a:gd name="connsiteX178" fmla="*/ 6813329 w 7302516"/>
                  <a:gd name="connsiteY178" fmla="*/ 1044790 h 6858000"/>
                  <a:gd name="connsiteX179" fmla="*/ 6813329 w 7302516"/>
                  <a:gd name="connsiteY179" fmla="*/ 1111961 h 6858000"/>
                  <a:gd name="connsiteX180" fmla="*/ 6917898 w 7302516"/>
                  <a:gd name="connsiteY180" fmla="*/ 1111961 h 6858000"/>
                  <a:gd name="connsiteX181" fmla="*/ 6932192 w 7302516"/>
                  <a:gd name="connsiteY181" fmla="*/ 1114418 h 6858000"/>
                  <a:gd name="connsiteX182" fmla="*/ 6947305 w 7302516"/>
                  <a:gd name="connsiteY182" fmla="*/ 1122405 h 6858000"/>
                  <a:gd name="connsiteX183" fmla="*/ 6959150 w 7302516"/>
                  <a:gd name="connsiteY183" fmla="*/ 1137150 h 6858000"/>
                  <a:gd name="connsiteX184" fmla="*/ 6964052 w 7302516"/>
                  <a:gd name="connsiteY184" fmla="*/ 1159881 h 6858000"/>
                  <a:gd name="connsiteX185" fmla="*/ 6963643 w 7302516"/>
                  <a:gd name="connsiteY185" fmla="*/ 1168277 h 6858000"/>
                  <a:gd name="connsiteX186" fmla="*/ 6962004 w 7302516"/>
                  <a:gd name="connsiteY186" fmla="*/ 1177083 h 6858000"/>
                  <a:gd name="connsiteX187" fmla="*/ 7021393 w 7302516"/>
                  <a:gd name="connsiteY187" fmla="*/ 1179950 h 6858000"/>
                  <a:gd name="connsiteX188" fmla="*/ 7022622 w 7302516"/>
                  <a:gd name="connsiteY188" fmla="*/ 1173602 h 6858000"/>
                  <a:gd name="connsiteX189" fmla="*/ 7023031 w 7302516"/>
                  <a:gd name="connsiteY189" fmla="*/ 1165615 h 6858000"/>
                  <a:gd name="connsiteX190" fmla="*/ 7013134 w 7302516"/>
                  <a:gd name="connsiteY190" fmla="*/ 1132440 h 6858000"/>
                  <a:gd name="connsiteX191" fmla="*/ 6987565 w 7302516"/>
                  <a:gd name="connsiteY191" fmla="*/ 1110322 h 6858000"/>
                  <a:gd name="connsiteX192" fmla="*/ 6987565 w 7302516"/>
                  <a:gd name="connsiteY192" fmla="*/ 1109503 h 6858000"/>
                  <a:gd name="connsiteX193" fmla="*/ 7017054 w 7302516"/>
                  <a:gd name="connsiteY193" fmla="*/ 1109503 h 6858000"/>
                  <a:gd name="connsiteX194" fmla="*/ 7017054 w 7302516"/>
                  <a:gd name="connsiteY194" fmla="*/ 1044790 h 6858000"/>
                  <a:gd name="connsiteX195" fmla="*/ 6916132 w 7302516"/>
                  <a:gd name="connsiteY195" fmla="*/ 842498 h 6858000"/>
                  <a:gd name="connsiteX196" fmla="*/ 6935382 w 7302516"/>
                  <a:gd name="connsiteY196" fmla="*/ 845570 h 6858000"/>
                  <a:gd name="connsiteX197" fmla="*/ 6951970 w 7302516"/>
                  <a:gd name="connsiteY197" fmla="*/ 854581 h 6858000"/>
                  <a:gd name="connsiteX198" fmla="*/ 6963643 w 7302516"/>
                  <a:gd name="connsiteY198" fmla="*/ 869530 h 6858000"/>
                  <a:gd name="connsiteX199" fmla="*/ 6968148 w 7302516"/>
                  <a:gd name="connsiteY199" fmla="*/ 890419 h 6858000"/>
                  <a:gd name="connsiteX200" fmla="*/ 6963643 w 7302516"/>
                  <a:gd name="connsiteY200" fmla="*/ 911307 h 6858000"/>
                  <a:gd name="connsiteX201" fmla="*/ 6951970 w 7302516"/>
                  <a:gd name="connsiteY201" fmla="*/ 926461 h 6858000"/>
                  <a:gd name="connsiteX202" fmla="*/ 6935382 w 7302516"/>
                  <a:gd name="connsiteY202" fmla="*/ 935882 h 6858000"/>
                  <a:gd name="connsiteX203" fmla="*/ 6916132 w 7302516"/>
                  <a:gd name="connsiteY203" fmla="*/ 939158 h 6858000"/>
                  <a:gd name="connsiteX204" fmla="*/ 6896882 w 7302516"/>
                  <a:gd name="connsiteY204" fmla="*/ 936086 h 6858000"/>
                  <a:gd name="connsiteX205" fmla="*/ 6879885 w 7302516"/>
                  <a:gd name="connsiteY205" fmla="*/ 926871 h 6858000"/>
                  <a:gd name="connsiteX206" fmla="*/ 6867802 w 7302516"/>
                  <a:gd name="connsiteY206" fmla="*/ 911717 h 6858000"/>
                  <a:gd name="connsiteX207" fmla="*/ 6863297 w 7302516"/>
                  <a:gd name="connsiteY207" fmla="*/ 890828 h 6858000"/>
                  <a:gd name="connsiteX208" fmla="*/ 6867802 w 7302516"/>
                  <a:gd name="connsiteY208" fmla="*/ 869940 h 6858000"/>
                  <a:gd name="connsiteX209" fmla="*/ 6879885 w 7302516"/>
                  <a:gd name="connsiteY209" fmla="*/ 854786 h 6858000"/>
                  <a:gd name="connsiteX210" fmla="*/ 6896882 w 7302516"/>
                  <a:gd name="connsiteY210" fmla="*/ 845570 h 6858000"/>
                  <a:gd name="connsiteX211" fmla="*/ 6916132 w 7302516"/>
                  <a:gd name="connsiteY211" fmla="*/ 842498 h 6858000"/>
                  <a:gd name="connsiteX212" fmla="*/ 6916132 w 7302516"/>
                  <a:gd name="connsiteY212" fmla="*/ 777376 h 6858000"/>
                  <a:gd name="connsiteX213" fmla="*/ 6870874 w 7302516"/>
                  <a:gd name="connsiteY213" fmla="*/ 786387 h 6858000"/>
                  <a:gd name="connsiteX214" fmla="*/ 6836470 w 7302516"/>
                  <a:gd name="connsiteY214" fmla="*/ 810756 h 6858000"/>
                  <a:gd name="connsiteX215" fmla="*/ 6814557 w 7302516"/>
                  <a:gd name="connsiteY215" fmla="*/ 846799 h 6858000"/>
                  <a:gd name="connsiteX216" fmla="*/ 6806776 w 7302516"/>
                  <a:gd name="connsiteY216" fmla="*/ 890419 h 6858000"/>
                  <a:gd name="connsiteX217" fmla="*/ 6814557 w 7302516"/>
                  <a:gd name="connsiteY217" fmla="*/ 934243 h 6858000"/>
                  <a:gd name="connsiteX218" fmla="*/ 6836470 w 7302516"/>
                  <a:gd name="connsiteY218" fmla="*/ 970286 h 6858000"/>
                  <a:gd name="connsiteX219" fmla="*/ 6870874 w 7302516"/>
                  <a:gd name="connsiteY219" fmla="*/ 994860 h 6858000"/>
                  <a:gd name="connsiteX220" fmla="*/ 6916132 w 7302516"/>
                  <a:gd name="connsiteY220" fmla="*/ 1003871 h 6858000"/>
                  <a:gd name="connsiteX221" fmla="*/ 6961185 w 7302516"/>
                  <a:gd name="connsiteY221" fmla="*/ 994860 h 6858000"/>
                  <a:gd name="connsiteX222" fmla="*/ 6995180 w 7302516"/>
                  <a:gd name="connsiteY222" fmla="*/ 970286 h 6858000"/>
                  <a:gd name="connsiteX223" fmla="*/ 7016478 w 7302516"/>
                  <a:gd name="connsiteY223" fmla="*/ 934243 h 6858000"/>
                  <a:gd name="connsiteX224" fmla="*/ 7023850 w 7302516"/>
                  <a:gd name="connsiteY224" fmla="*/ 890419 h 6858000"/>
                  <a:gd name="connsiteX225" fmla="*/ 7016478 w 7302516"/>
                  <a:gd name="connsiteY225" fmla="*/ 846799 h 6858000"/>
                  <a:gd name="connsiteX226" fmla="*/ 6995180 w 7302516"/>
                  <a:gd name="connsiteY226" fmla="*/ 810756 h 6858000"/>
                  <a:gd name="connsiteX227" fmla="*/ 6961185 w 7302516"/>
                  <a:gd name="connsiteY227" fmla="*/ 786387 h 6858000"/>
                  <a:gd name="connsiteX228" fmla="*/ 6916132 w 7302516"/>
                  <a:gd name="connsiteY228" fmla="*/ 777376 h 6858000"/>
                  <a:gd name="connsiteX229" fmla="*/ 6915313 w 7302516"/>
                  <a:gd name="connsiteY229" fmla="*/ 567826 h 6858000"/>
                  <a:gd name="connsiteX230" fmla="*/ 6869850 w 7302516"/>
                  <a:gd name="connsiteY230" fmla="*/ 576686 h 6858000"/>
                  <a:gd name="connsiteX231" fmla="*/ 6835651 w 7302516"/>
                  <a:gd name="connsiteY231" fmla="*/ 600995 h 6858000"/>
                  <a:gd name="connsiteX232" fmla="*/ 6814148 w 7302516"/>
                  <a:gd name="connsiteY232" fmla="*/ 637393 h 6858000"/>
                  <a:gd name="connsiteX233" fmla="*/ 6806776 w 7302516"/>
                  <a:gd name="connsiteY233" fmla="*/ 682507 h 6858000"/>
                  <a:gd name="connsiteX234" fmla="*/ 6813738 w 7302516"/>
                  <a:gd name="connsiteY234" fmla="*/ 725103 h 6858000"/>
                  <a:gd name="connsiteX235" fmla="*/ 6832988 w 7302516"/>
                  <a:gd name="connsiteY235" fmla="*/ 757869 h 6858000"/>
                  <a:gd name="connsiteX236" fmla="*/ 6878451 w 7302516"/>
                  <a:gd name="connsiteY236" fmla="*/ 720597 h 6858000"/>
                  <a:gd name="connsiteX237" fmla="*/ 6867188 w 7302516"/>
                  <a:gd name="connsiteY237" fmla="*/ 704419 h 6858000"/>
                  <a:gd name="connsiteX238" fmla="*/ 6863297 w 7302516"/>
                  <a:gd name="connsiteY238" fmla="*/ 684145 h 6858000"/>
                  <a:gd name="connsiteX239" fmla="*/ 6867393 w 7302516"/>
                  <a:gd name="connsiteY239" fmla="*/ 664281 h 6858000"/>
                  <a:gd name="connsiteX240" fmla="*/ 6878656 w 7302516"/>
                  <a:gd name="connsiteY240" fmla="*/ 649127 h 6858000"/>
                  <a:gd name="connsiteX241" fmla="*/ 6895244 w 7302516"/>
                  <a:gd name="connsiteY241" fmla="*/ 639502 h 6858000"/>
                  <a:gd name="connsiteX242" fmla="*/ 6915313 w 7302516"/>
                  <a:gd name="connsiteY242" fmla="*/ 636225 h 6858000"/>
                  <a:gd name="connsiteX243" fmla="*/ 6935382 w 7302516"/>
                  <a:gd name="connsiteY243" fmla="*/ 639706 h 6858000"/>
                  <a:gd name="connsiteX244" fmla="*/ 6951970 w 7302516"/>
                  <a:gd name="connsiteY244" fmla="*/ 649331 h 6858000"/>
                  <a:gd name="connsiteX245" fmla="*/ 6963438 w 7302516"/>
                  <a:gd name="connsiteY245" fmla="*/ 664076 h 6858000"/>
                  <a:gd name="connsiteX246" fmla="*/ 6967739 w 7302516"/>
                  <a:gd name="connsiteY246" fmla="*/ 683326 h 6858000"/>
                  <a:gd name="connsiteX247" fmla="*/ 6963233 w 7302516"/>
                  <a:gd name="connsiteY247" fmla="*/ 703395 h 6858000"/>
                  <a:gd name="connsiteX248" fmla="*/ 6951356 w 7302516"/>
                  <a:gd name="connsiteY248" fmla="*/ 718959 h 6858000"/>
                  <a:gd name="connsiteX249" fmla="*/ 6996409 w 7302516"/>
                  <a:gd name="connsiteY249" fmla="*/ 757869 h 6858000"/>
                  <a:gd name="connsiteX250" fmla="*/ 7007672 w 7302516"/>
                  <a:gd name="connsiteY250" fmla="*/ 743329 h 6858000"/>
                  <a:gd name="connsiteX251" fmla="*/ 7016273 w 7302516"/>
                  <a:gd name="connsiteY251" fmla="*/ 724898 h 6858000"/>
                  <a:gd name="connsiteX252" fmla="*/ 7021802 w 7302516"/>
                  <a:gd name="connsiteY252" fmla="*/ 704010 h 6858000"/>
                  <a:gd name="connsiteX253" fmla="*/ 7023850 w 7302516"/>
                  <a:gd name="connsiteY253" fmla="*/ 682097 h 6858000"/>
                  <a:gd name="connsiteX254" fmla="*/ 7016273 w 7302516"/>
                  <a:gd name="connsiteY254" fmla="*/ 637393 h 6858000"/>
                  <a:gd name="connsiteX255" fmla="*/ 6994566 w 7302516"/>
                  <a:gd name="connsiteY255" fmla="*/ 600995 h 6858000"/>
                  <a:gd name="connsiteX256" fmla="*/ 6960366 w 7302516"/>
                  <a:gd name="connsiteY256" fmla="*/ 576686 h 6858000"/>
                  <a:gd name="connsiteX257" fmla="*/ 6915313 w 7302516"/>
                  <a:gd name="connsiteY257" fmla="*/ 567826 h 6858000"/>
                  <a:gd name="connsiteX258" fmla="*/ 0 w 7302516"/>
                  <a:gd name="connsiteY258" fmla="*/ 0 h 6858000"/>
                  <a:gd name="connsiteX259" fmla="*/ 6782694 w 7302516"/>
                  <a:gd name="connsiteY259" fmla="*/ 0 h 6858000"/>
                  <a:gd name="connsiteX260" fmla="*/ 6782694 w 7302516"/>
                  <a:gd name="connsiteY260" fmla="*/ 466928 h 6858000"/>
                  <a:gd name="connsiteX261" fmla="*/ 7174925 w 7302516"/>
                  <a:gd name="connsiteY261" fmla="*/ 466928 h 6858000"/>
                  <a:gd name="connsiteX262" fmla="*/ 7302516 w 7302516"/>
                  <a:gd name="connsiteY262" fmla="*/ 594519 h 6858000"/>
                  <a:gd name="connsiteX263" fmla="*/ 7302516 w 7302516"/>
                  <a:gd name="connsiteY263" fmla="*/ 2588691 h 6858000"/>
                  <a:gd name="connsiteX264" fmla="*/ 7174925 w 7302516"/>
                  <a:gd name="connsiteY264" fmla="*/ 2716282 h 6858000"/>
                  <a:gd name="connsiteX265" fmla="*/ 6782694 w 7302516"/>
                  <a:gd name="connsiteY265" fmla="*/ 2716282 h 6858000"/>
                  <a:gd name="connsiteX266" fmla="*/ 6782694 w 7302516"/>
                  <a:gd name="connsiteY266" fmla="*/ 6858000 h 6858000"/>
                  <a:gd name="connsiteX267" fmla="*/ 0 w 7302516"/>
                  <a:gd name="connsiteY267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302516" h="6858000">
                    <a:moveTo>
                      <a:pt x="6813329" y="2349716"/>
                    </a:moveTo>
                    <a:lnTo>
                      <a:pt x="6813329" y="2417295"/>
                    </a:lnTo>
                    <a:lnTo>
                      <a:pt x="6923914" y="2417295"/>
                    </a:lnTo>
                    <a:cubicBezTo>
                      <a:pt x="6929648" y="2417295"/>
                      <a:pt x="6935177" y="2418046"/>
                      <a:pt x="6940502" y="2419548"/>
                    </a:cubicBezTo>
                    <a:cubicBezTo>
                      <a:pt x="6945826" y="2421050"/>
                      <a:pt x="6950536" y="2423302"/>
                      <a:pt x="6954632" y="2426306"/>
                    </a:cubicBezTo>
                    <a:cubicBezTo>
                      <a:pt x="6958728" y="2429309"/>
                      <a:pt x="6961936" y="2433064"/>
                      <a:pt x="6964257" y="2437569"/>
                    </a:cubicBezTo>
                    <a:cubicBezTo>
                      <a:pt x="6966578" y="2442075"/>
                      <a:pt x="6967739" y="2447331"/>
                      <a:pt x="6967739" y="2453338"/>
                    </a:cubicBezTo>
                    <a:cubicBezTo>
                      <a:pt x="6967739" y="2459345"/>
                      <a:pt x="6966578" y="2464328"/>
                      <a:pt x="6964257" y="2468287"/>
                    </a:cubicBezTo>
                    <a:cubicBezTo>
                      <a:pt x="6961936" y="2472247"/>
                      <a:pt x="6958796" y="2475318"/>
                      <a:pt x="6954837" y="2477503"/>
                    </a:cubicBezTo>
                    <a:cubicBezTo>
                      <a:pt x="6950878" y="2479687"/>
                      <a:pt x="6946304" y="2481257"/>
                      <a:pt x="6941116" y="2482213"/>
                    </a:cubicBezTo>
                    <a:cubicBezTo>
                      <a:pt x="6935928" y="2483169"/>
                      <a:pt x="6930467" y="2483646"/>
                      <a:pt x="6924733" y="2483646"/>
                    </a:cubicBezTo>
                    <a:lnTo>
                      <a:pt x="6813329" y="2483646"/>
                    </a:lnTo>
                    <a:lnTo>
                      <a:pt x="6813329" y="2551226"/>
                    </a:lnTo>
                    <a:lnTo>
                      <a:pt x="6939478" y="2551226"/>
                    </a:lnTo>
                    <a:cubicBezTo>
                      <a:pt x="6949581" y="2551226"/>
                      <a:pt x="6959684" y="2549929"/>
                      <a:pt x="6969786" y="2547335"/>
                    </a:cubicBezTo>
                    <a:cubicBezTo>
                      <a:pt x="6979889" y="2544741"/>
                      <a:pt x="6988832" y="2540509"/>
                      <a:pt x="6996614" y="2534639"/>
                    </a:cubicBezTo>
                    <a:cubicBezTo>
                      <a:pt x="7004395" y="2528768"/>
                      <a:pt x="7010744" y="2521054"/>
                      <a:pt x="7015659" y="2511498"/>
                    </a:cubicBezTo>
                    <a:cubicBezTo>
                      <a:pt x="7020574" y="2501941"/>
                      <a:pt x="7023031" y="2490336"/>
                      <a:pt x="7023031" y="2476684"/>
                    </a:cubicBezTo>
                    <a:cubicBezTo>
                      <a:pt x="7023031" y="2469584"/>
                      <a:pt x="7022075" y="2462895"/>
                      <a:pt x="7020164" y="2456615"/>
                    </a:cubicBezTo>
                    <a:cubicBezTo>
                      <a:pt x="7018253" y="2450334"/>
                      <a:pt x="7015795" y="2444532"/>
                      <a:pt x="7012792" y="2439208"/>
                    </a:cubicBezTo>
                    <a:cubicBezTo>
                      <a:pt x="7009788" y="2433883"/>
                      <a:pt x="7006170" y="2429241"/>
                      <a:pt x="7001938" y="2425282"/>
                    </a:cubicBezTo>
                    <a:cubicBezTo>
                      <a:pt x="6997706" y="2421323"/>
                      <a:pt x="6993405" y="2418115"/>
                      <a:pt x="6989036" y="2415657"/>
                    </a:cubicBezTo>
                    <a:lnTo>
                      <a:pt x="6989036" y="2414838"/>
                    </a:lnTo>
                    <a:lnTo>
                      <a:pt x="7017297" y="2414838"/>
                    </a:lnTo>
                    <a:lnTo>
                      <a:pt x="7017297" y="2349716"/>
                    </a:lnTo>
                    <a:close/>
                    <a:moveTo>
                      <a:pt x="6916132" y="2147424"/>
                    </a:moveTo>
                    <a:cubicBezTo>
                      <a:pt x="6922685" y="2147424"/>
                      <a:pt x="6929102" y="2148447"/>
                      <a:pt x="6935382" y="2150495"/>
                    </a:cubicBezTo>
                    <a:cubicBezTo>
                      <a:pt x="6941662" y="2152543"/>
                      <a:pt x="6947192" y="2155547"/>
                      <a:pt x="6951970" y="2159506"/>
                    </a:cubicBezTo>
                    <a:cubicBezTo>
                      <a:pt x="6956748" y="2163465"/>
                      <a:pt x="6960639" y="2168448"/>
                      <a:pt x="6963643" y="2174456"/>
                    </a:cubicBezTo>
                    <a:cubicBezTo>
                      <a:pt x="6966646" y="2180463"/>
                      <a:pt x="6968148" y="2187425"/>
                      <a:pt x="6968148" y="2195344"/>
                    </a:cubicBezTo>
                    <a:cubicBezTo>
                      <a:pt x="6968148" y="2203262"/>
                      <a:pt x="6966646" y="2210225"/>
                      <a:pt x="6963643" y="2216232"/>
                    </a:cubicBezTo>
                    <a:cubicBezTo>
                      <a:pt x="6960639" y="2222239"/>
                      <a:pt x="6956748" y="2227291"/>
                      <a:pt x="6951970" y="2231386"/>
                    </a:cubicBezTo>
                    <a:cubicBezTo>
                      <a:pt x="6947192" y="2235482"/>
                      <a:pt x="6941662" y="2238622"/>
                      <a:pt x="6935382" y="2240807"/>
                    </a:cubicBezTo>
                    <a:cubicBezTo>
                      <a:pt x="6929102" y="2242991"/>
                      <a:pt x="6922685" y="2244083"/>
                      <a:pt x="6916132" y="2244083"/>
                    </a:cubicBezTo>
                    <a:cubicBezTo>
                      <a:pt x="6909579" y="2244083"/>
                      <a:pt x="6903162" y="2243059"/>
                      <a:pt x="6896882" y="2241012"/>
                    </a:cubicBezTo>
                    <a:cubicBezTo>
                      <a:pt x="6890602" y="2238964"/>
                      <a:pt x="6884936" y="2235892"/>
                      <a:pt x="6879885" y="2231796"/>
                    </a:cubicBezTo>
                    <a:cubicBezTo>
                      <a:pt x="6874833" y="2227700"/>
                      <a:pt x="6870806" y="2222649"/>
                      <a:pt x="6867802" y="2216642"/>
                    </a:cubicBezTo>
                    <a:cubicBezTo>
                      <a:pt x="6864799" y="2210634"/>
                      <a:pt x="6863297" y="2203672"/>
                      <a:pt x="6863297" y="2195753"/>
                    </a:cubicBezTo>
                    <a:cubicBezTo>
                      <a:pt x="6863297" y="2187835"/>
                      <a:pt x="6864799" y="2180872"/>
                      <a:pt x="6867802" y="2174865"/>
                    </a:cubicBezTo>
                    <a:cubicBezTo>
                      <a:pt x="6870806" y="2168858"/>
                      <a:pt x="6874833" y="2163807"/>
                      <a:pt x="6879885" y="2159711"/>
                    </a:cubicBezTo>
                    <a:cubicBezTo>
                      <a:pt x="6884936" y="2155615"/>
                      <a:pt x="6890602" y="2152543"/>
                      <a:pt x="6896882" y="2150495"/>
                    </a:cubicBezTo>
                    <a:cubicBezTo>
                      <a:pt x="6903162" y="2148447"/>
                      <a:pt x="6909579" y="2147424"/>
                      <a:pt x="6916132" y="2147424"/>
                    </a:cubicBezTo>
                    <a:close/>
                    <a:moveTo>
                      <a:pt x="6916132" y="2082301"/>
                    </a:moveTo>
                    <a:cubicBezTo>
                      <a:pt x="6899476" y="2082301"/>
                      <a:pt x="6884390" y="2085305"/>
                      <a:pt x="6870874" y="2091312"/>
                    </a:cubicBezTo>
                    <a:cubicBezTo>
                      <a:pt x="6857358" y="2097319"/>
                      <a:pt x="6845890" y="2105442"/>
                      <a:pt x="6836470" y="2115682"/>
                    </a:cubicBezTo>
                    <a:cubicBezTo>
                      <a:pt x="6827049" y="2125921"/>
                      <a:pt x="6819745" y="2137935"/>
                      <a:pt x="6814557" y="2151724"/>
                    </a:cubicBezTo>
                    <a:cubicBezTo>
                      <a:pt x="6809369" y="2165513"/>
                      <a:pt x="6806776" y="2180053"/>
                      <a:pt x="6806776" y="2195344"/>
                    </a:cubicBezTo>
                    <a:cubicBezTo>
                      <a:pt x="6806776" y="2210908"/>
                      <a:pt x="6809369" y="2225516"/>
                      <a:pt x="6814557" y="2239168"/>
                    </a:cubicBezTo>
                    <a:cubicBezTo>
                      <a:pt x="6819745" y="2252821"/>
                      <a:pt x="6827049" y="2264835"/>
                      <a:pt x="6836470" y="2275211"/>
                    </a:cubicBezTo>
                    <a:cubicBezTo>
                      <a:pt x="6845890" y="2285587"/>
                      <a:pt x="6857358" y="2293779"/>
                      <a:pt x="6870874" y="2299785"/>
                    </a:cubicBezTo>
                    <a:cubicBezTo>
                      <a:pt x="6884390" y="2305792"/>
                      <a:pt x="6899476" y="2308796"/>
                      <a:pt x="6916132" y="2308796"/>
                    </a:cubicBezTo>
                    <a:cubicBezTo>
                      <a:pt x="6932788" y="2308796"/>
                      <a:pt x="6947806" y="2305792"/>
                      <a:pt x="6961185" y="2299785"/>
                    </a:cubicBezTo>
                    <a:cubicBezTo>
                      <a:pt x="6974565" y="2293779"/>
                      <a:pt x="6985896" y="2285587"/>
                      <a:pt x="6995180" y="2275211"/>
                    </a:cubicBezTo>
                    <a:cubicBezTo>
                      <a:pt x="7004464" y="2264835"/>
                      <a:pt x="7011563" y="2252821"/>
                      <a:pt x="7016478" y="2239168"/>
                    </a:cubicBezTo>
                    <a:cubicBezTo>
                      <a:pt x="7021393" y="2225516"/>
                      <a:pt x="7023850" y="2210908"/>
                      <a:pt x="7023850" y="2195344"/>
                    </a:cubicBezTo>
                    <a:cubicBezTo>
                      <a:pt x="7023850" y="2180053"/>
                      <a:pt x="7021393" y="2165513"/>
                      <a:pt x="7016478" y="2151724"/>
                    </a:cubicBezTo>
                    <a:cubicBezTo>
                      <a:pt x="7011563" y="2137935"/>
                      <a:pt x="7004464" y="2125921"/>
                      <a:pt x="6995180" y="2115682"/>
                    </a:cubicBezTo>
                    <a:cubicBezTo>
                      <a:pt x="6985896" y="2105442"/>
                      <a:pt x="6974565" y="2097319"/>
                      <a:pt x="6961185" y="2091312"/>
                    </a:cubicBezTo>
                    <a:cubicBezTo>
                      <a:pt x="6947806" y="2085305"/>
                      <a:pt x="6932788" y="2082301"/>
                      <a:pt x="6916132" y="2082301"/>
                    </a:cubicBezTo>
                    <a:close/>
                    <a:moveTo>
                      <a:pt x="6813329" y="1969535"/>
                    </a:moveTo>
                    <a:lnTo>
                      <a:pt x="6813329" y="2036705"/>
                    </a:lnTo>
                    <a:lnTo>
                      <a:pt x="7017297" y="2036705"/>
                    </a:lnTo>
                    <a:lnTo>
                      <a:pt x="7017297" y="1969535"/>
                    </a:lnTo>
                    <a:close/>
                    <a:moveTo>
                      <a:pt x="7082420" y="1964620"/>
                    </a:moveTo>
                    <a:cubicBezTo>
                      <a:pt x="7072317" y="1964620"/>
                      <a:pt x="7063647" y="1968306"/>
                      <a:pt x="7056412" y="1975678"/>
                    </a:cubicBezTo>
                    <a:cubicBezTo>
                      <a:pt x="7049176" y="1983051"/>
                      <a:pt x="7045558" y="1992198"/>
                      <a:pt x="7045558" y="2003120"/>
                    </a:cubicBezTo>
                    <a:cubicBezTo>
                      <a:pt x="7045558" y="2008308"/>
                      <a:pt x="7046513" y="2013291"/>
                      <a:pt x="7048425" y="2018069"/>
                    </a:cubicBezTo>
                    <a:cubicBezTo>
                      <a:pt x="7050336" y="2022848"/>
                      <a:pt x="7052930" y="2026943"/>
                      <a:pt x="7056207" y="2030357"/>
                    </a:cubicBezTo>
                    <a:cubicBezTo>
                      <a:pt x="7059483" y="2033770"/>
                      <a:pt x="7063374" y="2036500"/>
                      <a:pt x="7067880" y="2038548"/>
                    </a:cubicBezTo>
                    <a:cubicBezTo>
                      <a:pt x="7072385" y="2040596"/>
                      <a:pt x="7077232" y="2041620"/>
                      <a:pt x="7082420" y="2041620"/>
                    </a:cubicBezTo>
                    <a:cubicBezTo>
                      <a:pt x="7087607" y="2041620"/>
                      <a:pt x="7092454" y="2040596"/>
                      <a:pt x="7096959" y="2038548"/>
                    </a:cubicBezTo>
                    <a:cubicBezTo>
                      <a:pt x="7101465" y="2036500"/>
                      <a:pt x="7105356" y="2033770"/>
                      <a:pt x="7108632" y="2030357"/>
                    </a:cubicBezTo>
                    <a:cubicBezTo>
                      <a:pt x="7111909" y="2026943"/>
                      <a:pt x="7114503" y="2022848"/>
                      <a:pt x="7116414" y="2018069"/>
                    </a:cubicBezTo>
                    <a:cubicBezTo>
                      <a:pt x="7118326" y="2013291"/>
                      <a:pt x="7119281" y="2008308"/>
                      <a:pt x="7119281" y="2003120"/>
                    </a:cubicBezTo>
                    <a:cubicBezTo>
                      <a:pt x="7119281" y="1997659"/>
                      <a:pt x="7118257" y="1992607"/>
                      <a:pt x="7116209" y="1987966"/>
                    </a:cubicBezTo>
                    <a:cubicBezTo>
                      <a:pt x="7114162" y="1983324"/>
                      <a:pt x="7111499" y="1979228"/>
                      <a:pt x="7108223" y="1975678"/>
                    </a:cubicBezTo>
                    <a:cubicBezTo>
                      <a:pt x="7104946" y="1972129"/>
                      <a:pt x="7101055" y="1969398"/>
                      <a:pt x="7096550" y="1967487"/>
                    </a:cubicBezTo>
                    <a:cubicBezTo>
                      <a:pt x="7092045" y="1965575"/>
                      <a:pt x="7087334" y="1964620"/>
                      <a:pt x="7082420" y="1964620"/>
                    </a:cubicBezTo>
                    <a:close/>
                    <a:moveTo>
                      <a:pt x="6967329" y="1790922"/>
                    </a:moveTo>
                    <a:lnTo>
                      <a:pt x="6967329" y="1823688"/>
                    </a:lnTo>
                    <a:lnTo>
                      <a:pt x="6881094" y="1823688"/>
                    </a:lnTo>
                    <a:cubicBezTo>
                      <a:pt x="6870147" y="1823688"/>
                      <a:pt x="6860224" y="1824917"/>
                      <a:pt x="6851326" y="1827374"/>
                    </a:cubicBezTo>
                    <a:cubicBezTo>
                      <a:pt x="6842429" y="1829831"/>
                      <a:pt x="6834763" y="1833859"/>
                      <a:pt x="6828329" y="1839456"/>
                    </a:cubicBezTo>
                    <a:cubicBezTo>
                      <a:pt x="6821896" y="1845054"/>
                      <a:pt x="6816968" y="1852494"/>
                      <a:pt x="6813546" y="1861778"/>
                    </a:cubicBezTo>
                    <a:cubicBezTo>
                      <a:pt x="6810125" y="1871062"/>
                      <a:pt x="6808414" y="1882530"/>
                      <a:pt x="6808414" y="1896183"/>
                    </a:cubicBezTo>
                    <a:cubicBezTo>
                      <a:pt x="6808414" y="1903282"/>
                      <a:pt x="6809028" y="1910381"/>
                      <a:pt x="6810257" y="1917480"/>
                    </a:cubicBezTo>
                    <a:cubicBezTo>
                      <a:pt x="6811486" y="1924580"/>
                      <a:pt x="6812919" y="1930450"/>
                      <a:pt x="6814557" y="1935092"/>
                    </a:cubicBezTo>
                    <a:lnTo>
                      <a:pt x="6863706" y="1934273"/>
                    </a:lnTo>
                    <a:cubicBezTo>
                      <a:pt x="6862614" y="1931816"/>
                      <a:pt x="6861795" y="1928744"/>
                      <a:pt x="6861249" y="1925058"/>
                    </a:cubicBezTo>
                    <a:cubicBezTo>
                      <a:pt x="6860703" y="1921371"/>
                      <a:pt x="6860430" y="1917890"/>
                      <a:pt x="6860430" y="1914613"/>
                    </a:cubicBezTo>
                    <a:cubicBezTo>
                      <a:pt x="6860430" y="1905057"/>
                      <a:pt x="6862829" y="1898435"/>
                      <a:pt x="6867626" y="1894749"/>
                    </a:cubicBezTo>
                    <a:cubicBezTo>
                      <a:pt x="6872424" y="1891063"/>
                      <a:pt x="6879618" y="1889220"/>
                      <a:pt x="6889209" y="1889220"/>
                    </a:cubicBezTo>
                    <a:lnTo>
                      <a:pt x="6967329" y="1889220"/>
                    </a:lnTo>
                    <a:lnTo>
                      <a:pt x="6967329" y="1937140"/>
                    </a:lnTo>
                    <a:lnTo>
                      <a:pt x="7017297" y="1937140"/>
                    </a:lnTo>
                    <a:lnTo>
                      <a:pt x="7017297" y="1889220"/>
                    </a:lnTo>
                    <a:lnTo>
                      <a:pt x="7070951" y="1889220"/>
                    </a:lnTo>
                    <a:lnTo>
                      <a:pt x="7070951" y="1823278"/>
                    </a:lnTo>
                    <a:lnTo>
                      <a:pt x="7017297" y="1823278"/>
                    </a:lnTo>
                    <a:lnTo>
                      <a:pt x="7017297" y="1790922"/>
                    </a:lnTo>
                    <a:close/>
                    <a:moveTo>
                      <a:pt x="6915313" y="1596526"/>
                    </a:moveTo>
                    <a:cubicBezTo>
                      <a:pt x="6898384" y="1596526"/>
                      <a:pt x="6883230" y="1599479"/>
                      <a:pt x="6869850" y="1605386"/>
                    </a:cubicBezTo>
                    <a:cubicBezTo>
                      <a:pt x="6856471" y="1611293"/>
                      <a:pt x="6845071" y="1619396"/>
                      <a:pt x="6835651" y="1629695"/>
                    </a:cubicBezTo>
                    <a:cubicBezTo>
                      <a:pt x="6826230" y="1639994"/>
                      <a:pt x="6819063" y="1652127"/>
                      <a:pt x="6814148" y="1666093"/>
                    </a:cubicBezTo>
                    <a:cubicBezTo>
                      <a:pt x="6809233" y="1680059"/>
                      <a:pt x="6806776" y="1695097"/>
                      <a:pt x="6806776" y="1711207"/>
                    </a:cubicBezTo>
                    <a:cubicBezTo>
                      <a:pt x="6806776" y="1726225"/>
                      <a:pt x="6809096" y="1740423"/>
                      <a:pt x="6813738" y="1753803"/>
                    </a:cubicBezTo>
                    <a:cubicBezTo>
                      <a:pt x="6818380" y="1767182"/>
                      <a:pt x="6824797" y="1778104"/>
                      <a:pt x="6832988" y="1786569"/>
                    </a:cubicBezTo>
                    <a:lnTo>
                      <a:pt x="6878451" y="1749298"/>
                    </a:lnTo>
                    <a:cubicBezTo>
                      <a:pt x="6873536" y="1745202"/>
                      <a:pt x="6869782" y="1739809"/>
                      <a:pt x="6867188" y="1733119"/>
                    </a:cubicBezTo>
                    <a:cubicBezTo>
                      <a:pt x="6864594" y="1726429"/>
                      <a:pt x="6863297" y="1719672"/>
                      <a:pt x="6863297" y="1712845"/>
                    </a:cubicBezTo>
                    <a:cubicBezTo>
                      <a:pt x="6863297" y="1705473"/>
                      <a:pt x="6864662" y="1698851"/>
                      <a:pt x="6867393" y="1692981"/>
                    </a:cubicBezTo>
                    <a:cubicBezTo>
                      <a:pt x="6870123" y="1687110"/>
                      <a:pt x="6873878" y="1682059"/>
                      <a:pt x="6878656" y="1677827"/>
                    </a:cubicBezTo>
                    <a:cubicBezTo>
                      <a:pt x="6883434" y="1673594"/>
                      <a:pt x="6888964" y="1670386"/>
                      <a:pt x="6895244" y="1668202"/>
                    </a:cubicBezTo>
                    <a:cubicBezTo>
                      <a:pt x="6901524" y="1666017"/>
                      <a:pt x="6908214" y="1664925"/>
                      <a:pt x="6915313" y="1664925"/>
                    </a:cubicBezTo>
                    <a:cubicBezTo>
                      <a:pt x="6922412" y="1664925"/>
                      <a:pt x="6929102" y="1666085"/>
                      <a:pt x="6935382" y="1668406"/>
                    </a:cubicBezTo>
                    <a:cubicBezTo>
                      <a:pt x="6941662" y="1670727"/>
                      <a:pt x="6947192" y="1673936"/>
                      <a:pt x="6951970" y="1678032"/>
                    </a:cubicBezTo>
                    <a:cubicBezTo>
                      <a:pt x="6956748" y="1682127"/>
                      <a:pt x="6960571" y="1687042"/>
                      <a:pt x="6963438" y="1692776"/>
                    </a:cubicBezTo>
                    <a:cubicBezTo>
                      <a:pt x="6966305" y="1698510"/>
                      <a:pt x="6967739" y="1704927"/>
                      <a:pt x="6967739" y="1712026"/>
                    </a:cubicBezTo>
                    <a:cubicBezTo>
                      <a:pt x="6967739" y="1718852"/>
                      <a:pt x="6966237" y="1725542"/>
                      <a:pt x="6963233" y="1732095"/>
                    </a:cubicBezTo>
                    <a:cubicBezTo>
                      <a:pt x="6960230" y="1738649"/>
                      <a:pt x="6956270" y="1743836"/>
                      <a:pt x="6951356" y="1747659"/>
                    </a:cubicBezTo>
                    <a:lnTo>
                      <a:pt x="6996409" y="1786569"/>
                    </a:lnTo>
                    <a:cubicBezTo>
                      <a:pt x="7000505" y="1782473"/>
                      <a:pt x="7004259" y="1777626"/>
                      <a:pt x="7007672" y="1772029"/>
                    </a:cubicBezTo>
                    <a:cubicBezTo>
                      <a:pt x="7011085" y="1766431"/>
                      <a:pt x="7013952" y="1760288"/>
                      <a:pt x="7016273" y="1753598"/>
                    </a:cubicBezTo>
                    <a:cubicBezTo>
                      <a:pt x="7018594" y="1746908"/>
                      <a:pt x="7020437" y="1739945"/>
                      <a:pt x="7021802" y="1732710"/>
                    </a:cubicBezTo>
                    <a:cubicBezTo>
                      <a:pt x="7023168" y="1725474"/>
                      <a:pt x="7023850" y="1718170"/>
                      <a:pt x="7023850" y="1710797"/>
                    </a:cubicBezTo>
                    <a:cubicBezTo>
                      <a:pt x="7023850" y="1694961"/>
                      <a:pt x="7021325" y="1680059"/>
                      <a:pt x="7016273" y="1666093"/>
                    </a:cubicBezTo>
                    <a:cubicBezTo>
                      <a:pt x="7011222" y="1652127"/>
                      <a:pt x="7003986" y="1639994"/>
                      <a:pt x="6994566" y="1629695"/>
                    </a:cubicBezTo>
                    <a:cubicBezTo>
                      <a:pt x="6985145" y="1619396"/>
                      <a:pt x="6973746" y="1611293"/>
                      <a:pt x="6960366" y="1605386"/>
                    </a:cubicBezTo>
                    <a:cubicBezTo>
                      <a:pt x="6946987" y="1599479"/>
                      <a:pt x="6931969" y="1596526"/>
                      <a:pt x="6915313" y="1596526"/>
                    </a:cubicBezTo>
                    <a:close/>
                    <a:moveTo>
                      <a:pt x="6938659" y="1413179"/>
                    </a:moveTo>
                    <a:cubicBezTo>
                      <a:pt x="6943847" y="1413452"/>
                      <a:pt x="6948830" y="1414818"/>
                      <a:pt x="6953608" y="1417275"/>
                    </a:cubicBezTo>
                    <a:cubicBezTo>
                      <a:pt x="6958387" y="1419733"/>
                      <a:pt x="6962551" y="1423009"/>
                      <a:pt x="6966100" y="1427105"/>
                    </a:cubicBezTo>
                    <a:cubicBezTo>
                      <a:pt x="6969650" y="1431201"/>
                      <a:pt x="6972449" y="1435979"/>
                      <a:pt x="6974497" y="1441440"/>
                    </a:cubicBezTo>
                    <a:cubicBezTo>
                      <a:pt x="6976544" y="1446901"/>
                      <a:pt x="6977568" y="1452908"/>
                      <a:pt x="6977568" y="1459461"/>
                    </a:cubicBezTo>
                    <a:cubicBezTo>
                      <a:pt x="6977568" y="1472841"/>
                      <a:pt x="6973746" y="1482875"/>
                      <a:pt x="6966100" y="1489565"/>
                    </a:cubicBezTo>
                    <a:cubicBezTo>
                      <a:pt x="6958455" y="1496255"/>
                      <a:pt x="6949308" y="1499600"/>
                      <a:pt x="6938659" y="1499600"/>
                    </a:cubicBezTo>
                    <a:close/>
                    <a:moveTo>
                      <a:pt x="6914494" y="1348876"/>
                    </a:moveTo>
                    <a:cubicBezTo>
                      <a:pt x="6897292" y="1348876"/>
                      <a:pt x="6882001" y="1351811"/>
                      <a:pt x="6868621" y="1357682"/>
                    </a:cubicBezTo>
                    <a:cubicBezTo>
                      <a:pt x="6855242" y="1363553"/>
                      <a:pt x="6843979" y="1371608"/>
                      <a:pt x="6834831" y="1381847"/>
                    </a:cubicBezTo>
                    <a:cubicBezTo>
                      <a:pt x="6825684" y="1392086"/>
                      <a:pt x="6818721" y="1404032"/>
                      <a:pt x="6813943" y="1417685"/>
                    </a:cubicBezTo>
                    <a:cubicBezTo>
                      <a:pt x="6809165" y="1431337"/>
                      <a:pt x="6806776" y="1445809"/>
                      <a:pt x="6806776" y="1461100"/>
                    </a:cubicBezTo>
                    <a:cubicBezTo>
                      <a:pt x="6806776" y="1481851"/>
                      <a:pt x="6810530" y="1500078"/>
                      <a:pt x="6818039" y="1515778"/>
                    </a:cubicBezTo>
                    <a:cubicBezTo>
                      <a:pt x="6825548" y="1531478"/>
                      <a:pt x="6836265" y="1544107"/>
                      <a:pt x="6850190" y="1553664"/>
                    </a:cubicBezTo>
                    <a:lnTo>
                      <a:pt x="6879680" y="1506972"/>
                    </a:lnTo>
                    <a:cubicBezTo>
                      <a:pt x="6873400" y="1502330"/>
                      <a:pt x="6868280" y="1496323"/>
                      <a:pt x="6864321" y="1488951"/>
                    </a:cubicBezTo>
                    <a:cubicBezTo>
                      <a:pt x="6860362" y="1481578"/>
                      <a:pt x="6858382" y="1472568"/>
                      <a:pt x="6858382" y="1461919"/>
                    </a:cubicBezTo>
                    <a:cubicBezTo>
                      <a:pt x="6858382" y="1455912"/>
                      <a:pt x="6859338" y="1450109"/>
                      <a:pt x="6861249" y="1444512"/>
                    </a:cubicBezTo>
                    <a:cubicBezTo>
                      <a:pt x="6863160" y="1438914"/>
                      <a:pt x="6865823" y="1433863"/>
                      <a:pt x="6869236" y="1429358"/>
                    </a:cubicBezTo>
                    <a:cubicBezTo>
                      <a:pt x="6872649" y="1424852"/>
                      <a:pt x="6876676" y="1421166"/>
                      <a:pt x="6881318" y="1418299"/>
                    </a:cubicBezTo>
                    <a:cubicBezTo>
                      <a:pt x="6885960" y="1415432"/>
                      <a:pt x="6891148" y="1413725"/>
                      <a:pt x="6896882" y="1413179"/>
                    </a:cubicBezTo>
                    <a:lnTo>
                      <a:pt x="6896882" y="1561036"/>
                    </a:lnTo>
                    <a:cubicBezTo>
                      <a:pt x="6899339" y="1561309"/>
                      <a:pt x="6901933" y="1561445"/>
                      <a:pt x="6904664" y="1561445"/>
                    </a:cubicBezTo>
                    <a:cubicBezTo>
                      <a:pt x="6907394" y="1561445"/>
                      <a:pt x="6910125" y="1561445"/>
                      <a:pt x="6912855" y="1561445"/>
                    </a:cubicBezTo>
                    <a:cubicBezTo>
                      <a:pt x="6930331" y="1561445"/>
                      <a:pt x="6945895" y="1558920"/>
                      <a:pt x="6959547" y="1553868"/>
                    </a:cubicBezTo>
                    <a:cubicBezTo>
                      <a:pt x="6973200" y="1548817"/>
                      <a:pt x="6984804" y="1541786"/>
                      <a:pt x="6994361" y="1532775"/>
                    </a:cubicBezTo>
                    <a:cubicBezTo>
                      <a:pt x="7003918" y="1523765"/>
                      <a:pt x="7011222" y="1512979"/>
                      <a:pt x="7016273" y="1500419"/>
                    </a:cubicBezTo>
                    <a:cubicBezTo>
                      <a:pt x="7021325" y="1487858"/>
                      <a:pt x="7023850" y="1474069"/>
                      <a:pt x="7023850" y="1459052"/>
                    </a:cubicBezTo>
                    <a:cubicBezTo>
                      <a:pt x="7023850" y="1443488"/>
                      <a:pt x="7021256" y="1429016"/>
                      <a:pt x="7016068" y="1415637"/>
                    </a:cubicBezTo>
                    <a:cubicBezTo>
                      <a:pt x="7010880" y="1402257"/>
                      <a:pt x="7003576" y="1390653"/>
                      <a:pt x="6994156" y="1380823"/>
                    </a:cubicBezTo>
                    <a:cubicBezTo>
                      <a:pt x="6984736" y="1370993"/>
                      <a:pt x="6973268" y="1363211"/>
                      <a:pt x="6959752" y="1357477"/>
                    </a:cubicBezTo>
                    <a:cubicBezTo>
                      <a:pt x="6946236" y="1351743"/>
                      <a:pt x="6931150" y="1348876"/>
                      <a:pt x="6914494" y="1348876"/>
                    </a:cubicBezTo>
                    <a:close/>
                    <a:moveTo>
                      <a:pt x="6813329" y="1206715"/>
                    </a:moveTo>
                    <a:lnTo>
                      <a:pt x="6813329" y="1273886"/>
                    </a:lnTo>
                    <a:lnTo>
                      <a:pt x="6917898" y="1273886"/>
                    </a:lnTo>
                    <a:cubicBezTo>
                      <a:pt x="6921981" y="1273886"/>
                      <a:pt x="6926746" y="1274705"/>
                      <a:pt x="6932192" y="1276343"/>
                    </a:cubicBezTo>
                    <a:cubicBezTo>
                      <a:pt x="6937638" y="1277981"/>
                      <a:pt x="6942676" y="1280644"/>
                      <a:pt x="6947305" y="1284330"/>
                    </a:cubicBezTo>
                    <a:cubicBezTo>
                      <a:pt x="6951934" y="1288016"/>
                      <a:pt x="6955882" y="1292931"/>
                      <a:pt x="6959150" y="1299075"/>
                    </a:cubicBezTo>
                    <a:cubicBezTo>
                      <a:pt x="6962418" y="1305218"/>
                      <a:pt x="6964052" y="1312795"/>
                      <a:pt x="6964052" y="1321806"/>
                    </a:cubicBezTo>
                    <a:cubicBezTo>
                      <a:pt x="6964052" y="1324537"/>
                      <a:pt x="6963916" y="1327335"/>
                      <a:pt x="6963643" y="1330202"/>
                    </a:cubicBezTo>
                    <a:cubicBezTo>
                      <a:pt x="6963370" y="1333069"/>
                      <a:pt x="6962824" y="1336005"/>
                      <a:pt x="6962004" y="1339008"/>
                    </a:cubicBezTo>
                    <a:lnTo>
                      <a:pt x="7021393" y="1341875"/>
                    </a:lnTo>
                    <a:cubicBezTo>
                      <a:pt x="7021939" y="1340237"/>
                      <a:pt x="7022349" y="1338121"/>
                      <a:pt x="7022622" y="1335527"/>
                    </a:cubicBezTo>
                    <a:cubicBezTo>
                      <a:pt x="7022895" y="1332933"/>
                      <a:pt x="7023031" y="1330270"/>
                      <a:pt x="7023031" y="1327540"/>
                    </a:cubicBezTo>
                    <a:cubicBezTo>
                      <a:pt x="7023031" y="1314980"/>
                      <a:pt x="7019732" y="1303921"/>
                      <a:pt x="7013134" y="1294365"/>
                    </a:cubicBezTo>
                    <a:cubicBezTo>
                      <a:pt x="7006536" y="1284808"/>
                      <a:pt x="6998013" y="1277435"/>
                      <a:pt x="6987565" y="1272247"/>
                    </a:cubicBezTo>
                    <a:lnTo>
                      <a:pt x="6987565" y="1271428"/>
                    </a:lnTo>
                    <a:lnTo>
                      <a:pt x="7017054" y="1271428"/>
                    </a:lnTo>
                    <a:lnTo>
                      <a:pt x="7017054" y="1206715"/>
                    </a:lnTo>
                    <a:close/>
                    <a:moveTo>
                      <a:pt x="6813329" y="1044790"/>
                    </a:moveTo>
                    <a:lnTo>
                      <a:pt x="6813329" y="1111961"/>
                    </a:lnTo>
                    <a:lnTo>
                      <a:pt x="6917898" y="1111961"/>
                    </a:lnTo>
                    <a:cubicBezTo>
                      <a:pt x="6921981" y="1111961"/>
                      <a:pt x="6926746" y="1112780"/>
                      <a:pt x="6932192" y="1114418"/>
                    </a:cubicBezTo>
                    <a:cubicBezTo>
                      <a:pt x="6937638" y="1116057"/>
                      <a:pt x="6942676" y="1118719"/>
                      <a:pt x="6947305" y="1122405"/>
                    </a:cubicBezTo>
                    <a:cubicBezTo>
                      <a:pt x="6951934" y="1126091"/>
                      <a:pt x="6955882" y="1131006"/>
                      <a:pt x="6959150" y="1137150"/>
                    </a:cubicBezTo>
                    <a:cubicBezTo>
                      <a:pt x="6962418" y="1143293"/>
                      <a:pt x="6964052" y="1150870"/>
                      <a:pt x="6964052" y="1159881"/>
                    </a:cubicBezTo>
                    <a:cubicBezTo>
                      <a:pt x="6964052" y="1162611"/>
                      <a:pt x="6963916" y="1165410"/>
                      <a:pt x="6963643" y="1168277"/>
                    </a:cubicBezTo>
                    <a:cubicBezTo>
                      <a:pt x="6963370" y="1171144"/>
                      <a:pt x="6962824" y="1174080"/>
                      <a:pt x="6962004" y="1177083"/>
                    </a:cubicBezTo>
                    <a:lnTo>
                      <a:pt x="7021393" y="1179950"/>
                    </a:lnTo>
                    <a:cubicBezTo>
                      <a:pt x="7021939" y="1178312"/>
                      <a:pt x="7022349" y="1176196"/>
                      <a:pt x="7022622" y="1173602"/>
                    </a:cubicBezTo>
                    <a:cubicBezTo>
                      <a:pt x="7022895" y="1171008"/>
                      <a:pt x="7023031" y="1168346"/>
                      <a:pt x="7023031" y="1165615"/>
                    </a:cubicBezTo>
                    <a:cubicBezTo>
                      <a:pt x="7023031" y="1153055"/>
                      <a:pt x="7019732" y="1141996"/>
                      <a:pt x="7013134" y="1132440"/>
                    </a:cubicBezTo>
                    <a:cubicBezTo>
                      <a:pt x="7006536" y="1122883"/>
                      <a:pt x="6998013" y="1115510"/>
                      <a:pt x="6987565" y="1110322"/>
                    </a:cubicBezTo>
                    <a:lnTo>
                      <a:pt x="6987565" y="1109503"/>
                    </a:lnTo>
                    <a:lnTo>
                      <a:pt x="7017054" y="1109503"/>
                    </a:lnTo>
                    <a:lnTo>
                      <a:pt x="7017054" y="1044790"/>
                    </a:lnTo>
                    <a:close/>
                    <a:moveTo>
                      <a:pt x="6916132" y="842498"/>
                    </a:moveTo>
                    <a:cubicBezTo>
                      <a:pt x="6922685" y="842498"/>
                      <a:pt x="6929102" y="843522"/>
                      <a:pt x="6935382" y="845570"/>
                    </a:cubicBezTo>
                    <a:cubicBezTo>
                      <a:pt x="6941662" y="847618"/>
                      <a:pt x="6947192" y="850622"/>
                      <a:pt x="6951970" y="854581"/>
                    </a:cubicBezTo>
                    <a:cubicBezTo>
                      <a:pt x="6956748" y="858540"/>
                      <a:pt x="6960639" y="863523"/>
                      <a:pt x="6963643" y="869530"/>
                    </a:cubicBezTo>
                    <a:cubicBezTo>
                      <a:pt x="6966646" y="875538"/>
                      <a:pt x="6968148" y="882500"/>
                      <a:pt x="6968148" y="890419"/>
                    </a:cubicBezTo>
                    <a:cubicBezTo>
                      <a:pt x="6968148" y="898337"/>
                      <a:pt x="6966646" y="905300"/>
                      <a:pt x="6963643" y="911307"/>
                    </a:cubicBezTo>
                    <a:cubicBezTo>
                      <a:pt x="6960639" y="917314"/>
                      <a:pt x="6956748" y="922366"/>
                      <a:pt x="6951970" y="926461"/>
                    </a:cubicBezTo>
                    <a:cubicBezTo>
                      <a:pt x="6947192" y="930557"/>
                      <a:pt x="6941662" y="933697"/>
                      <a:pt x="6935382" y="935882"/>
                    </a:cubicBezTo>
                    <a:cubicBezTo>
                      <a:pt x="6929102" y="938066"/>
                      <a:pt x="6922685" y="939158"/>
                      <a:pt x="6916132" y="939158"/>
                    </a:cubicBezTo>
                    <a:cubicBezTo>
                      <a:pt x="6909579" y="939158"/>
                      <a:pt x="6903162" y="938134"/>
                      <a:pt x="6896882" y="936086"/>
                    </a:cubicBezTo>
                    <a:cubicBezTo>
                      <a:pt x="6890602" y="934038"/>
                      <a:pt x="6884936" y="930967"/>
                      <a:pt x="6879885" y="926871"/>
                    </a:cubicBezTo>
                    <a:cubicBezTo>
                      <a:pt x="6874833" y="922775"/>
                      <a:pt x="6870806" y="917724"/>
                      <a:pt x="6867802" y="911717"/>
                    </a:cubicBezTo>
                    <a:cubicBezTo>
                      <a:pt x="6864799" y="905710"/>
                      <a:pt x="6863297" y="898747"/>
                      <a:pt x="6863297" y="890828"/>
                    </a:cubicBezTo>
                    <a:cubicBezTo>
                      <a:pt x="6863297" y="882910"/>
                      <a:pt x="6864799" y="875947"/>
                      <a:pt x="6867802" y="869940"/>
                    </a:cubicBezTo>
                    <a:cubicBezTo>
                      <a:pt x="6870806" y="863933"/>
                      <a:pt x="6874833" y="858881"/>
                      <a:pt x="6879885" y="854786"/>
                    </a:cubicBezTo>
                    <a:cubicBezTo>
                      <a:pt x="6884936" y="850690"/>
                      <a:pt x="6890602" y="847618"/>
                      <a:pt x="6896882" y="845570"/>
                    </a:cubicBezTo>
                    <a:cubicBezTo>
                      <a:pt x="6903162" y="843522"/>
                      <a:pt x="6909579" y="842498"/>
                      <a:pt x="6916132" y="842498"/>
                    </a:cubicBezTo>
                    <a:close/>
                    <a:moveTo>
                      <a:pt x="6916132" y="777376"/>
                    </a:moveTo>
                    <a:cubicBezTo>
                      <a:pt x="6899476" y="777376"/>
                      <a:pt x="6884390" y="780380"/>
                      <a:pt x="6870874" y="786387"/>
                    </a:cubicBezTo>
                    <a:cubicBezTo>
                      <a:pt x="6857358" y="792394"/>
                      <a:pt x="6845890" y="800517"/>
                      <a:pt x="6836470" y="810756"/>
                    </a:cubicBezTo>
                    <a:cubicBezTo>
                      <a:pt x="6827049" y="820996"/>
                      <a:pt x="6819745" y="833010"/>
                      <a:pt x="6814557" y="846799"/>
                    </a:cubicBezTo>
                    <a:cubicBezTo>
                      <a:pt x="6809369" y="860588"/>
                      <a:pt x="6806776" y="875128"/>
                      <a:pt x="6806776" y="890419"/>
                    </a:cubicBezTo>
                    <a:cubicBezTo>
                      <a:pt x="6806776" y="905983"/>
                      <a:pt x="6809369" y="920591"/>
                      <a:pt x="6814557" y="934243"/>
                    </a:cubicBezTo>
                    <a:cubicBezTo>
                      <a:pt x="6819745" y="947896"/>
                      <a:pt x="6827049" y="959910"/>
                      <a:pt x="6836470" y="970286"/>
                    </a:cubicBezTo>
                    <a:cubicBezTo>
                      <a:pt x="6845890" y="980662"/>
                      <a:pt x="6857358" y="988853"/>
                      <a:pt x="6870874" y="994860"/>
                    </a:cubicBezTo>
                    <a:cubicBezTo>
                      <a:pt x="6884390" y="1000867"/>
                      <a:pt x="6899476" y="1003871"/>
                      <a:pt x="6916132" y="1003871"/>
                    </a:cubicBezTo>
                    <a:cubicBezTo>
                      <a:pt x="6932788" y="1003871"/>
                      <a:pt x="6947806" y="1000867"/>
                      <a:pt x="6961185" y="994860"/>
                    </a:cubicBezTo>
                    <a:cubicBezTo>
                      <a:pt x="6974565" y="988853"/>
                      <a:pt x="6985896" y="980662"/>
                      <a:pt x="6995180" y="970286"/>
                    </a:cubicBezTo>
                    <a:cubicBezTo>
                      <a:pt x="7004464" y="959910"/>
                      <a:pt x="7011563" y="947896"/>
                      <a:pt x="7016478" y="934243"/>
                    </a:cubicBezTo>
                    <a:cubicBezTo>
                      <a:pt x="7021393" y="920591"/>
                      <a:pt x="7023850" y="905983"/>
                      <a:pt x="7023850" y="890419"/>
                    </a:cubicBezTo>
                    <a:cubicBezTo>
                      <a:pt x="7023850" y="875128"/>
                      <a:pt x="7021393" y="860588"/>
                      <a:pt x="7016478" y="846799"/>
                    </a:cubicBezTo>
                    <a:cubicBezTo>
                      <a:pt x="7011563" y="833010"/>
                      <a:pt x="7004464" y="820996"/>
                      <a:pt x="6995180" y="810756"/>
                    </a:cubicBezTo>
                    <a:cubicBezTo>
                      <a:pt x="6985896" y="800517"/>
                      <a:pt x="6974565" y="792394"/>
                      <a:pt x="6961185" y="786387"/>
                    </a:cubicBezTo>
                    <a:cubicBezTo>
                      <a:pt x="6947806" y="780380"/>
                      <a:pt x="6932788" y="777376"/>
                      <a:pt x="6916132" y="777376"/>
                    </a:cubicBezTo>
                    <a:close/>
                    <a:moveTo>
                      <a:pt x="6915313" y="567826"/>
                    </a:moveTo>
                    <a:cubicBezTo>
                      <a:pt x="6898384" y="567826"/>
                      <a:pt x="6883230" y="570779"/>
                      <a:pt x="6869850" y="576686"/>
                    </a:cubicBezTo>
                    <a:cubicBezTo>
                      <a:pt x="6856471" y="582593"/>
                      <a:pt x="6845071" y="590696"/>
                      <a:pt x="6835651" y="600995"/>
                    </a:cubicBezTo>
                    <a:cubicBezTo>
                      <a:pt x="6826230" y="611294"/>
                      <a:pt x="6819063" y="623427"/>
                      <a:pt x="6814148" y="637393"/>
                    </a:cubicBezTo>
                    <a:cubicBezTo>
                      <a:pt x="6809233" y="651359"/>
                      <a:pt x="6806776" y="666397"/>
                      <a:pt x="6806776" y="682507"/>
                    </a:cubicBezTo>
                    <a:cubicBezTo>
                      <a:pt x="6806776" y="697525"/>
                      <a:pt x="6809096" y="711723"/>
                      <a:pt x="6813738" y="725103"/>
                    </a:cubicBezTo>
                    <a:cubicBezTo>
                      <a:pt x="6818380" y="738482"/>
                      <a:pt x="6824797" y="749404"/>
                      <a:pt x="6832988" y="757869"/>
                    </a:cubicBezTo>
                    <a:lnTo>
                      <a:pt x="6878451" y="720597"/>
                    </a:lnTo>
                    <a:cubicBezTo>
                      <a:pt x="6873536" y="716502"/>
                      <a:pt x="6869782" y="711109"/>
                      <a:pt x="6867188" y="704419"/>
                    </a:cubicBezTo>
                    <a:cubicBezTo>
                      <a:pt x="6864594" y="697730"/>
                      <a:pt x="6863297" y="690972"/>
                      <a:pt x="6863297" y="684145"/>
                    </a:cubicBezTo>
                    <a:cubicBezTo>
                      <a:pt x="6863297" y="676773"/>
                      <a:pt x="6864662" y="670152"/>
                      <a:pt x="6867393" y="664281"/>
                    </a:cubicBezTo>
                    <a:cubicBezTo>
                      <a:pt x="6870123" y="658410"/>
                      <a:pt x="6873878" y="653359"/>
                      <a:pt x="6878656" y="649127"/>
                    </a:cubicBezTo>
                    <a:cubicBezTo>
                      <a:pt x="6883434" y="644894"/>
                      <a:pt x="6888964" y="641686"/>
                      <a:pt x="6895244" y="639502"/>
                    </a:cubicBezTo>
                    <a:cubicBezTo>
                      <a:pt x="6901524" y="637317"/>
                      <a:pt x="6908214" y="636225"/>
                      <a:pt x="6915313" y="636225"/>
                    </a:cubicBezTo>
                    <a:cubicBezTo>
                      <a:pt x="6922412" y="636225"/>
                      <a:pt x="6929102" y="637386"/>
                      <a:pt x="6935382" y="639706"/>
                    </a:cubicBezTo>
                    <a:cubicBezTo>
                      <a:pt x="6941662" y="642027"/>
                      <a:pt x="6947192" y="645236"/>
                      <a:pt x="6951970" y="649331"/>
                    </a:cubicBezTo>
                    <a:cubicBezTo>
                      <a:pt x="6956748" y="653427"/>
                      <a:pt x="6960571" y="658342"/>
                      <a:pt x="6963438" y="664076"/>
                    </a:cubicBezTo>
                    <a:cubicBezTo>
                      <a:pt x="6966305" y="669810"/>
                      <a:pt x="6967739" y="676227"/>
                      <a:pt x="6967739" y="683326"/>
                    </a:cubicBezTo>
                    <a:cubicBezTo>
                      <a:pt x="6967739" y="690152"/>
                      <a:pt x="6966237" y="696842"/>
                      <a:pt x="6963233" y="703395"/>
                    </a:cubicBezTo>
                    <a:cubicBezTo>
                      <a:pt x="6960230" y="709949"/>
                      <a:pt x="6956270" y="715136"/>
                      <a:pt x="6951356" y="718959"/>
                    </a:cubicBezTo>
                    <a:lnTo>
                      <a:pt x="6996409" y="757869"/>
                    </a:lnTo>
                    <a:cubicBezTo>
                      <a:pt x="7000505" y="753773"/>
                      <a:pt x="7004259" y="748926"/>
                      <a:pt x="7007672" y="743329"/>
                    </a:cubicBezTo>
                    <a:cubicBezTo>
                      <a:pt x="7011085" y="737731"/>
                      <a:pt x="7013952" y="731588"/>
                      <a:pt x="7016273" y="724898"/>
                    </a:cubicBezTo>
                    <a:cubicBezTo>
                      <a:pt x="7018594" y="718208"/>
                      <a:pt x="7020437" y="711246"/>
                      <a:pt x="7021802" y="704010"/>
                    </a:cubicBezTo>
                    <a:cubicBezTo>
                      <a:pt x="7023168" y="696774"/>
                      <a:pt x="7023850" y="689470"/>
                      <a:pt x="7023850" y="682097"/>
                    </a:cubicBezTo>
                    <a:cubicBezTo>
                      <a:pt x="7023850" y="666261"/>
                      <a:pt x="7021325" y="651359"/>
                      <a:pt x="7016273" y="637393"/>
                    </a:cubicBezTo>
                    <a:cubicBezTo>
                      <a:pt x="7011222" y="623427"/>
                      <a:pt x="7003986" y="611294"/>
                      <a:pt x="6994566" y="600995"/>
                    </a:cubicBezTo>
                    <a:cubicBezTo>
                      <a:pt x="6985145" y="590696"/>
                      <a:pt x="6973746" y="582593"/>
                      <a:pt x="6960366" y="576686"/>
                    </a:cubicBezTo>
                    <a:cubicBezTo>
                      <a:pt x="6946987" y="570779"/>
                      <a:pt x="6931969" y="567826"/>
                      <a:pt x="6915313" y="567826"/>
                    </a:cubicBezTo>
                    <a:close/>
                    <a:moveTo>
                      <a:pt x="0" y="0"/>
                    </a:moveTo>
                    <a:lnTo>
                      <a:pt x="6782694" y="0"/>
                    </a:lnTo>
                    <a:lnTo>
                      <a:pt x="6782694" y="466928"/>
                    </a:lnTo>
                    <a:lnTo>
                      <a:pt x="7174925" y="466928"/>
                    </a:lnTo>
                    <a:cubicBezTo>
                      <a:pt x="7245392" y="466928"/>
                      <a:pt x="7302516" y="524052"/>
                      <a:pt x="7302516" y="594519"/>
                    </a:cubicBezTo>
                    <a:lnTo>
                      <a:pt x="7302516" y="2588691"/>
                    </a:lnTo>
                    <a:cubicBezTo>
                      <a:pt x="7302516" y="2659158"/>
                      <a:pt x="7245392" y="2716282"/>
                      <a:pt x="7174925" y="2716282"/>
                    </a:cubicBezTo>
                    <a:lnTo>
                      <a:pt x="6782694" y="2716282"/>
                    </a:lnTo>
                    <a:lnTo>
                      <a:pt x="678269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9EAACA10-2937-5429-AA4D-98C525949139}"/>
                  </a:ext>
                </a:extLst>
              </p:cNvPr>
              <p:cNvSpPr txBox="1"/>
              <p:nvPr/>
            </p:nvSpPr>
            <p:spPr>
              <a:xfrm>
                <a:off x="-12793684" y="915788"/>
                <a:ext cx="5210437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latin typeface="Avenir Next Heavy" panose="020B0503020202020204" pitchFamily="34" charset="0"/>
                  </a:rPr>
                  <a:t>Shift b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ED031A47-7F3C-1D6A-E73C-028474313492}"/>
                  </a:ext>
                </a:extLst>
              </p:cNvPr>
              <p:cNvSpPr txBox="1"/>
              <p:nvPr/>
            </p:nvSpPr>
            <p:spPr>
              <a:xfrm>
                <a:off x="-12778014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b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91590A4-EF34-5726-3303-9EFF3598E56E}"/>
                  </a:ext>
                </a:extLst>
              </p:cNvPr>
              <p:cNvSpPr txBox="1"/>
              <p:nvPr/>
            </p:nvSpPr>
            <p:spPr>
              <a:xfrm>
                <a:off x="-13346962" y="2839113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mod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= a –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(a /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shifted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95227DD1-CF0B-262C-43D5-076127978871}"/>
                  </a:ext>
                </a:extLst>
              </p:cNvPr>
              <p:cNvSpPr txBox="1"/>
              <p:nvPr/>
            </p:nvSpPr>
            <p:spPr>
              <a:xfrm>
                <a:off x="-13399329" y="5625069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 + (a/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a shift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b</a:t>
                </a:r>
              </a:p>
            </p:txBody>
          </p: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7F233BF-854B-FAA7-2E27-609CE221A80E}"/>
                </a:ext>
              </a:extLst>
            </p:cNvPr>
            <p:cNvSpPr txBox="1"/>
            <p:nvPr/>
          </p:nvSpPr>
          <p:spPr>
            <a:xfrm>
              <a:off x="738411" y="3601295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contributes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subtraction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b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</a:b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(a 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)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713FDF4-B782-5853-F535-549ACF35A082}"/>
                </a:ext>
              </a:extLst>
            </p:cNvPr>
            <p:cNvSpPr txBox="1"/>
            <p:nvPr/>
          </p:nvSpPr>
          <p:spPr>
            <a:xfrm>
              <a:off x="738411" y="4535654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added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back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equasion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within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⋅q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55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769EF-560E-8E84-A9C7-C6F585168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43ECA650-496A-4DB5-E515-33EC17AF034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462819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45A16FAB-0E6A-FA36-DA7D-7495BF1924C3}"/>
              </a:ext>
            </a:extLst>
          </p:cNvPr>
          <p:cNvSpPr/>
          <p:nvPr/>
        </p:nvSpPr>
        <p:spPr>
          <a:xfrm>
            <a:off x="2462819" y="-71736"/>
            <a:ext cx="12280460" cy="6983482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CE1060B-2C30-33F2-932A-FADB48677CD0}"/>
              </a:ext>
            </a:extLst>
          </p:cNvPr>
          <p:cNvSpPr/>
          <p:nvPr/>
        </p:nvSpPr>
        <p:spPr>
          <a:xfrm>
            <a:off x="8709480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09FD5F-DAA5-FB1E-D978-523949E4D09C}"/>
              </a:ext>
            </a:extLst>
          </p:cNvPr>
          <p:cNvSpPr txBox="1"/>
          <p:nvPr/>
        </p:nvSpPr>
        <p:spPr>
          <a:xfrm rot="16200000">
            <a:off x="8189459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THREE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13AC292-1739-86A3-A5BD-8128DEC24F7E}"/>
              </a:ext>
            </a:extLst>
          </p:cNvPr>
          <p:cNvGrpSpPr/>
          <p:nvPr/>
        </p:nvGrpSpPr>
        <p:grpSpPr>
          <a:xfrm>
            <a:off x="-5818387" y="-15125"/>
            <a:ext cx="7598461" cy="6868701"/>
            <a:chOff x="-533643" y="-17966"/>
            <a:chExt cx="7598461" cy="6868701"/>
          </a:xfrm>
          <a:solidFill>
            <a:srgbClr val="CBBD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0D728D64-2983-8B39-47F8-6AF028BD3BBE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A30B8E57-CC27-5185-B6E1-30B83D29A467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BFC04000-B0D5-8755-BFD3-9D116F5CC048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9EEC950-F90B-B260-D23F-C66A68F156B4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9426B5C2-AE39-3801-B035-2A34406116DA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13766F66-5DB0-6B09-66DA-52F9DA66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9E897AA-9BAC-29D9-6796-CCA5C7FBA0BD}"/>
              </a:ext>
            </a:extLst>
          </p:cNvPr>
          <p:cNvGrpSpPr/>
          <p:nvPr/>
        </p:nvGrpSpPr>
        <p:grpSpPr>
          <a:xfrm>
            <a:off x="-5351457" y="-1813"/>
            <a:ext cx="6888282" cy="6868701"/>
            <a:chOff x="-492415" y="-19984"/>
            <a:chExt cx="6888282" cy="6868701"/>
          </a:xfrm>
          <a:solidFill>
            <a:srgbClr val="E6D7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D1DB4B1-DFED-2D26-1E33-C2040D436DBF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6528FC80-6038-6C8A-883B-9E9EB7E13860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36CF525-772E-16F3-6A33-61E0029F46C0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845A3021-6917-47F5-3E54-8B510503914F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00AC52D-9E83-8F46-E383-5970D826EFA6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26766F6F-DB31-B5BD-C441-0E1EA1414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EC0A068-FD11-CA8D-D22C-89ACD685A7C0}"/>
              </a:ext>
            </a:extLst>
          </p:cNvPr>
          <p:cNvGrpSpPr/>
          <p:nvPr/>
        </p:nvGrpSpPr>
        <p:grpSpPr>
          <a:xfrm>
            <a:off x="-11204116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563BDFE-B0CC-E694-3925-A801F3620CF0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1DD3F0FC-5105-7884-10B6-1E0F9253C47B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0DBAB7F9-F643-0A31-E8B1-8FDB519D3785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436A07C5-16DF-69EE-1EB0-B95E500C6AEF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B9D4498E-EA9B-0773-381E-08166EEDFBDB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82AF7832-43E8-1546-8F98-D0DF6EB8A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517C7CB5-9AFE-6BE8-ACA2-A0D16AF7E6F2}"/>
              </a:ext>
            </a:extLst>
          </p:cNvPr>
          <p:cNvSpPr/>
          <p:nvPr/>
        </p:nvSpPr>
        <p:spPr>
          <a:xfrm>
            <a:off x="-10489201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378" name="Rechteck 377">
            <a:extLst>
              <a:ext uri="{FF2B5EF4-FFF2-40B4-BE49-F238E27FC236}">
                <a16:creationId xmlns:a16="http://schemas.microsoft.com/office/drawing/2014/main" id="{AC5BAA5F-8EA2-63D9-534F-9E153553FB25}"/>
              </a:ext>
            </a:extLst>
          </p:cNvPr>
          <p:cNvSpPr/>
          <p:nvPr/>
        </p:nvSpPr>
        <p:spPr>
          <a:xfrm>
            <a:off x="15172951" y="743397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9" name="Grafik 37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1723C89B-B491-3510-DF9C-097DDF0CA19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7230556" y="9475745"/>
            <a:ext cx="12280461" cy="6896017"/>
          </a:xfrm>
          <a:prstGeom prst="rect">
            <a:avLst/>
          </a:prstGeom>
        </p:spPr>
      </p:pic>
      <p:sp>
        <p:nvSpPr>
          <p:cNvPr id="380" name="Rechteck 379">
            <a:extLst>
              <a:ext uri="{FF2B5EF4-FFF2-40B4-BE49-F238E27FC236}">
                <a16:creationId xmlns:a16="http://schemas.microsoft.com/office/drawing/2014/main" id="{CA730194-8BB6-3702-D681-2C1A793BD83E}"/>
              </a:ext>
            </a:extLst>
          </p:cNvPr>
          <p:cNvSpPr/>
          <p:nvPr/>
        </p:nvSpPr>
        <p:spPr>
          <a:xfrm>
            <a:off x="29022855" y="946050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1" name="Rechteck 380">
            <a:extLst>
              <a:ext uri="{FF2B5EF4-FFF2-40B4-BE49-F238E27FC236}">
                <a16:creationId xmlns:a16="http://schemas.microsoft.com/office/drawing/2014/main" id="{8FA8244F-6D61-76AC-2849-A7740FBF8379}"/>
              </a:ext>
            </a:extLst>
          </p:cNvPr>
          <p:cNvSpPr/>
          <p:nvPr/>
        </p:nvSpPr>
        <p:spPr>
          <a:xfrm>
            <a:off x="29161660" y="7431252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2" name="Textfeld 381">
            <a:extLst>
              <a:ext uri="{FF2B5EF4-FFF2-40B4-BE49-F238E27FC236}">
                <a16:creationId xmlns:a16="http://schemas.microsoft.com/office/drawing/2014/main" id="{95564D75-DA31-F392-23EB-CDB1FC94766D}"/>
              </a:ext>
            </a:extLst>
          </p:cNvPr>
          <p:cNvSpPr txBox="1"/>
          <p:nvPr/>
        </p:nvSpPr>
        <p:spPr>
          <a:xfrm rot="16200000">
            <a:off x="28621035" y="1803889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383" name="Freihandform 382">
            <a:extLst>
              <a:ext uri="{FF2B5EF4-FFF2-40B4-BE49-F238E27FC236}">
                <a16:creationId xmlns:a16="http://schemas.microsoft.com/office/drawing/2014/main" id="{9AB06C7A-79D5-82B7-DBE1-4BFA54F8E0DC}"/>
              </a:ext>
            </a:extLst>
          </p:cNvPr>
          <p:cNvSpPr/>
          <p:nvPr/>
        </p:nvSpPr>
        <p:spPr>
          <a:xfrm>
            <a:off x="29275845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384" name="Gruppieren 383">
            <a:extLst>
              <a:ext uri="{FF2B5EF4-FFF2-40B4-BE49-F238E27FC236}">
                <a16:creationId xmlns:a16="http://schemas.microsoft.com/office/drawing/2014/main" id="{09CE4E4F-593F-428F-9255-1E29453E03B5}"/>
              </a:ext>
            </a:extLst>
          </p:cNvPr>
          <p:cNvGrpSpPr/>
          <p:nvPr/>
        </p:nvGrpSpPr>
        <p:grpSpPr>
          <a:xfrm>
            <a:off x="28904801" y="9484960"/>
            <a:ext cx="7598461" cy="6828633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385" name="Gruppieren 384">
              <a:extLst>
                <a:ext uri="{FF2B5EF4-FFF2-40B4-BE49-F238E27FC236}">
                  <a16:creationId xmlns:a16="http://schemas.microsoft.com/office/drawing/2014/main" id="{914F56CB-B04D-A182-9E2F-C981EA70E2FD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387" name="Freihandform 386">
                <a:extLst>
                  <a:ext uri="{FF2B5EF4-FFF2-40B4-BE49-F238E27FC236}">
                    <a16:creationId xmlns:a16="http://schemas.microsoft.com/office/drawing/2014/main" id="{171103FA-ACBF-D9D0-0202-E56EFCF1F637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8" name="Textfeld 387">
                <a:extLst>
                  <a:ext uri="{FF2B5EF4-FFF2-40B4-BE49-F238E27FC236}">
                    <a16:creationId xmlns:a16="http://schemas.microsoft.com/office/drawing/2014/main" id="{0D1AF307-74C0-9A6D-747A-5D5F3050EBD1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89" name="Textfeld 388">
                <a:extLst>
                  <a:ext uri="{FF2B5EF4-FFF2-40B4-BE49-F238E27FC236}">
                    <a16:creationId xmlns:a16="http://schemas.microsoft.com/office/drawing/2014/main" id="{AC4F0B24-1742-1D58-ED19-F83C08CBA053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0" name="Textfeld 389">
                <a:extLst>
                  <a:ext uri="{FF2B5EF4-FFF2-40B4-BE49-F238E27FC236}">
                    <a16:creationId xmlns:a16="http://schemas.microsoft.com/office/drawing/2014/main" id="{5228A58F-6EA5-1A5B-4B04-699450C1B427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86" name="Grafik 385" descr="Rennflagge Silhouette">
              <a:extLst>
                <a:ext uri="{FF2B5EF4-FFF2-40B4-BE49-F238E27FC236}">
                  <a16:creationId xmlns:a16="http://schemas.microsoft.com/office/drawing/2014/main" id="{A2B87810-3DB0-E38D-512B-D4E2CC59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91" name="Gruppieren 390">
            <a:extLst>
              <a:ext uri="{FF2B5EF4-FFF2-40B4-BE49-F238E27FC236}">
                <a16:creationId xmlns:a16="http://schemas.microsoft.com/office/drawing/2014/main" id="{6868E0CE-ED5D-2012-8E12-E2D8E0A698C2}"/>
              </a:ext>
            </a:extLst>
          </p:cNvPr>
          <p:cNvGrpSpPr/>
          <p:nvPr/>
        </p:nvGrpSpPr>
        <p:grpSpPr>
          <a:xfrm>
            <a:off x="29371731" y="9498272"/>
            <a:ext cx="6888282" cy="6828633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392" name="Gruppieren 391">
              <a:extLst>
                <a:ext uri="{FF2B5EF4-FFF2-40B4-BE49-F238E27FC236}">
                  <a16:creationId xmlns:a16="http://schemas.microsoft.com/office/drawing/2014/main" id="{C98E290F-7EFC-BBEF-AFA9-12C70325F432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394" name="Freihandform 393">
                <a:extLst>
                  <a:ext uri="{FF2B5EF4-FFF2-40B4-BE49-F238E27FC236}">
                    <a16:creationId xmlns:a16="http://schemas.microsoft.com/office/drawing/2014/main" id="{C948FD5F-523A-F430-D12A-EDDA19C939B7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95" name="Textfeld 394">
                <a:extLst>
                  <a:ext uri="{FF2B5EF4-FFF2-40B4-BE49-F238E27FC236}">
                    <a16:creationId xmlns:a16="http://schemas.microsoft.com/office/drawing/2014/main" id="{9478A6DE-D338-0FF4-DC5C-10070565FE29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96" name="Textfeld 395">
                <a:extLst>
                  <a:ext uri="{FF2B5EF4-FFF2-40B4-BE49-F238E27FC236}">
                    <a16:creationId xmlns:a16="http://schemas.microsoft.com/office/drawing/2014/main" id="{54338E41-8225-3D37-579C-3549BFC4D5DE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7" name="Textfeld 396">
                <a:extLst>
                  <a:ext uri="{FF2B5EF4-FFF2-40B4-BE49-F238E27FC236}">
                    <a16:creationId xmlns:a16="http://schemas.microsoft.com/office/drawing/2014/main" id="{98581405-7DE5-537E-93C6-4C7787B28905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93" name="Grafik 392" descr="Abakus Silhouette">
              <a:extLst>
                <a:ext uri="{FF2B5EF4-FFF2-40B4-BE49-F238E27FC236}">
                  <a16:creationId xmlns:a16="http://schemas.microsoft.com/office/drawing/2014/main" id="{0287F2B2-FDF5-0F9A-A2A3-BAB2D1FE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98" name="Gruppieren 397">
            <a:extLst>
              <a:ext uri="{FF2B5EF4-FFF2-40B4-BE49-F238E27FC236}">
                <a16:creationId xmlns:a16="http://schemas.microsoft.com/office/drawing/2014/main" id="{BC9487CD-AEAE-82A2-FE0C-78E6C726CBEA}"/>
              </a:ext>
            </a:extLst>
          </p:cNvPr>
          <p:cNvGrpSpPr/>
          <p:nvPr/>
        </p:nvGrpSpPr>
        <p:grpSpPr>
          <a:xfrm>
            <a:off x="29916679" y="7499129"/>
            <a:ext cx="6054575" cy="6828633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399" name="Gruppieren 398">
              <a:extLst>
                <a:ext uri="{FF2B5EF4-FFF2-40B4-BE49-F238E27FC236}">
                  <a16:creationId xmlns:a16="http://schemas.microsoft.com/office/drawing/2014/main" id="{5D29F929-1598-CD44-087F-BB9002D801F0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401" name="Freihandform 400">
                <a:extLst>
                  <a:ext uri="{FF2B5EF4-FFF2-40B4-BE49-F238E27FC236}">
                    <a16:creationId xmlns:a16="http://schemas.microsoft.com/office/drawing/2014/main" id="{49EBEBC0-0D23-4BBC-0E7E-34054C3BB2C7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2" name="Textfeld 401">
                <a:extLst>
                  <a:ext uri="{FF2B5EF4-FFF2-40B4-BE49-F238E27FC236}">
                    <a16:creationId xmlns:a16="http://schemas.microsoft.com/office/drawing/2014/main" id="{92AE864D-C95C-92AD-4740-01439B8BB59A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403" name="Textfeld 402">
                <a:extLst>
                  <a:ext uri="{FF2B5EF4-FFF2-40B4-BE49-F238E27FC236}">
                    <a16:creationId xmlns:a16="http://schemas.microsoft.com/office/drawing/2014/main" id="{26F473E5-4622-5163-77ED-EE2E0B97C705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04" name="Textfeld 403">
                <a:extLst>
                  <a:ext uri="{FF2B5EF4-FFF2-40B4-BE49-F238E27FC236}">
                    <a16:creationId xmlns:a16="http://schemas.microsoft.com/office/drawing/2014/main" id="{A3D6EB72-B1B8-D5B8-ACEF-B4664B698625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00" name="Grafik 399" descr="Liniendiagramm Silhouette">
              <a:extLst>
                <a:ext uri="{FF2B5EF4-FFF2-40B4-BE49-F238E27FC236}">
                  <a16:creationId xmlns:a16="http://schemas.microsoft.com/office/drawing/2014/main" id="{4E8ADE44-D440-AAD2-8F8E-257E7C0B4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405" name="Gruppieren 404">
            <a:extLst>
              <a:ext uri="{FF2B5EF4-FFF2-40B4-BE49-F238E27FC236}">
                <a16:creationId xmlns:a16="http://schemas.microsoft.com/office/drawing/2014/main" id="{F2AFF7B6-97A5-B8D2-12E9-4587D6DA7FA3}"/>
              </a:ext>
            </a:extLst>
          </p:cNvPr>
          <p:cNvGrpSpPr/>
          <p:nvPr/>
        </p:nvGrpSpPr>
        <p:grpSpPr>
          <a:xfrm>
            <a:off x="33675476" y="7496436"/>
            <a:ext cx="5244687" cy="6828633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406" name="Gruppieren 405">
              <a:extLst>
                <a:ext uri="{FF2B5EF4-FFF2-40B4-BE49-F238E27FC236}">
                  <a16:creationId xmlns:a16="http://schemas.microsoft.com/office/drawing/2014/main" id="{C8AA5B56-70DC-E8C0-085D-6CE10AD3933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408" name="Freihandform 407">
                <a:extLst>
                  <a:ext uri="{FF2B5EF4-FFF2-40B4-BE49-F238E27FC236}">
                    <a16:creationId xmlns:a16="http://schemas.microsoft.com/office/drawing/2014/main" id="{D6C47683-E1F3-F8BE-FC5D-E9F331D8C81A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9" name="Textfeld 408">
                <a:extLst>
                  <a:ext uri="{FF2B5EF4-FFF2-40B4-BE49-F238E27FC236}">
                    <a16:creationId xmlns:a16="http://schemas.microsoft.com/office/drawing/2014/main" id="{80B4E966-8F3F-49EC-ECFF-1B1615C07985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410" name="Textfeld 409">
                <a:extLst>
                  <a:ext uri="{FF2B5EF4-FFF2-40B4-BE49-F238E27FC236}">
                    <a16:creationId xmlns:a16="http://schemas.microsoft.com/office/drawing/2014/main" id="{10301B62-7E59-9E27-E88A-CD46EF3ADEF3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411" name="Textfeld 410">
                <a:extLst>
                  <a:ext uri="{FF2B5EF4-FFF2-40B4-BE49-F238E27FC236}">
                    <a16:creationId xmlns:a16="http://schemas.microsoft.com/office/drawing/2014/main" id="{B898AFDF-F0F1-2875-5CF4-E0BB43A915F6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407" name="Grafik 406" descr="Taschenrechner Silhouette">
              <a:extLst>
                <a:ext uri="{FF2B5EF4-FFF2-40B4-BE49-F238E27FC236}">
                  <a16:creationId xmlns:a16="http://schemas.microsoft.com/office/drawing/2014/main" id="{76CC2BD5-931B-F555-E314-4089DF95E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12" name="Freihandform 411">
            <a:extLst>
              <a:ext uri="{FF2B5EF4-FFF2-40B4-BE49-F238E27FC236}">
                <a16:creationId xmlns:a16="http://schemas.microsoft.com/office/drawing/2014/main" id="{DE44A7BC-7A55-7CED-F1D5-287EA86FBFF5}"/>
              </a:ext>
            </a:extLst>
          </p:cNvPr>
          <p:cNvSpPr/>
          <p:nvPr/>
        </p:nvSpPr>
        <p:spPr>
          <a:xfrm>
            <a:off x="27076339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415" name="Rechteck 414">
            <a:extLst>
              <a:ext uri="{FF2B5EF4-FFF2-40B4-BE49-F238E27FC236}">
                <a16:creationId xmlns:a16="http://schemas.microsoft.com/office/drawing/2014/main" id="{E7EEC7C8-8F0E-C4F4-48B8-C7DEA8DAAA0D}"/>
              </a:ext>
            </a:extLst>
          </p:cNvPr>
          <p:cNvSpPr/>
          <p:nvPr/>
        </p:nvSpPr>
        <p:spPr>
          <a:xfrm>
            <a:off x="69439024" y="7925897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9" name="Gerade Verbindung 478">
            <a:extLst>
              <a:ext uri="{FF2B5EF4-FFF2-40B4-BE49-F238E27FC236}">
                <a16:creationId xmlns:a16="http://schemas.microsoft.com/office/drawing/2014/main" id="{14AECB9C-9692-A778-C0C7-5A78579E6D08}"/>
              </a:ext>
            </a:extLst>
          </p:cNvPr>
          <p:cNvCxnSpPr>
            <a:cxnSpLocks/>
          </p:cNvCxnSpPr>
          <p:nvPr/>
        </p:nvCxnSpPr>
        <p:spPr>
          <a:xfrm>
            <a:off x="34046927" y="9926945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0" name="Freihandform 479">
            <a:extLst>
              <a:ext uri="{FF2B5EF4-FFF2-40B4-BE49-F238E27FC236}">
                <a16:creationId xmlns:a16="http://schemas.microsoft.com/office/drawing/2014/main" id="{F5B7A50A-9563-5BDD-C703-8F662A71D43F}"/>
              </a:ext>
            </a:extLst>
          </p:cNvPr>
          <p:cNvSpPr/>
          <p:nvPr/>
        </p:nvSpPr>
        <p:spPr>
          <a:xfrm>
            <a:off x="20437920" y="7425043"/>
            <a:ext cx="6630540" cy="6951986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1" name="Freihandform 480">
            <a:extLst>
              <a:ext uri="{FF2B5EF4-FFF2-40B4-BE49-F238E27FC236}">
                <a16:creationId xmlns:a16="http://schemas.microsoft.com/office/drawing/2014/main" id="{DF78D2A0-934B-BFF2-FD97-65919A6A2DEA}"/>
              </a:ext>
            </a:extLst>
          </p:cNvPr>
          <p:cNvSpPr/>
          <p:nvPr/>
        </p:nvSpPr>
        <p:spPr>
          <a:xfrm rot="16200000">
            <a:off x="26669340" y="7339490"/>
            <a:ext cx="6999522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2" name="Textfeld 481">
            <a:extLst>
              <a:ext uri="{FF2B5EF4-FFF2-40B4-BE49-F238E27FC236}">
                <a16:creationId xmlns:a16="http://schemas.microsoft.com/office/drawing/2014/main" id="{5F0B5C44-FA45-45C7-80A0-98B40511E332}"/>
              </a:ext>
            </a:extLst>
          </p:cNvPr>
          <p:cNvSpPr txBox="1"/>
          <p:nvPr/>
        </p:nvSpPr>
        <p:spPr>
          <a:xfrm>
            <a:off x="27145961" y="8177434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83" name="Textfeld 482">
            <a:extLst>
              <a:ext uri="{FF2B5EF4-FFF2-40B4-BE49-F238E27FC236}">
                <a16:creationId xmlns:a16="http://schemas.microsoft.com/office/drawing/2014/main" id="{ACDC02EC-CC53-22C3-992E-4CCDC0573D10}"/>
              </a:ext>
            </a:extLst>
          </p:cNvPr>
          <p:cNvSpPr txBox="1"/>
          <p:nvPr/>
        </p:nvSpPr>
        <p:spPr>
          <a:xfrm>
            <a:off x="28345419" y="9217636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84" name="Textfeld 483">
            <a:extLst>
              <a:ext uri="{FF2B5EF4-FFF2-40B4-BE49-F238E27FC236}">
                <a16:creationId xmlns:a16="http://schemas.microsoft.com/office/drawing/2014/main" id="{C4002711-D1D3-48DD-E219-311BB0C56CE6}"/>
              </a:ext>
            </a:extLst>
          </p:cNvPr>
          <p:cNvSpPr txBox="1"/>
          <p:nvPr/>
        </p:nvSpPr>
        <p:spPr>
          <a:xfrm>
            <a:off x="27798187" y="10278392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1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dirty="0"/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⋅p + </a:t>
            </a:r>
            <a:r>
              <a:rPr lang="de-DE" sz="2000" b="1" dirty="0">
                <a:latin typeface="Avenir Next Ultra Light" panose="020B0203020202020204" pitchFamily="34" charset="77"/>
              </a:rPr>
              <a:t>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</a:t>
            </a:r>
            <a:r>
              <a:rPr lang="de-DE" sz="2000" b="1" dirty="0" err="1">
                <a:solidFill>
                  <a:srgbClr val="181818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5" name="Textfeld 484">
            <a:extLst>
              <a:ext uri="{FF2B5EF4-FFF2-40B4-BE49-F238E27FC236}">
                <a16:creationId xmlns:a16="http://schemas.microsoft.com/office/drawing/2014/main" id="{4716A986-D909-974B-A186-812A2B353247}"/>
              </a:ext>
            </a:extLst>
          </p:cNvPr>
          <p:cNvSpPr txBox="1"/>
          <p:nvPr/>
        </p:nvSpPr>
        <p:spPr>
          <a:xfrm>
            <a:off x="27766649" y="1168102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But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for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a₀, 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6" name="Textfeld 485">
            <a:extLst>
              <a:ext uri="{FF2B5EF4-FFF2-40B4-BE49-F238E27FC236}">
                <a16:creationId xmlns:a16="http://schemas.microsoft.com/office/drawing/2014/main" id="{8080893C-F0F7-061B-7ABF-CC9FF1446D90}"/>
              </a:ext>
            </a:extLst>
          </p:cNvPr>
          <p:cNvSpPr txBox="1"/>
          <p:nvPr/>
        </p:nvSpPr>
        <p:spPr>
          <a:xfrm>
            <a:off x="27756968" y="12520424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We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multiply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this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linear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combination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get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any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7" name="Textfeld 486">
            <a:extLst>
              <a:ext uri="{FF2B5EF4-FFF2-40B4-BE49-F238E27FC236}">
                <a16:creationId xmlns:a16="http://schemas.microsoft.com/office/drawing/2014/main" id="{EE7B0C64-44D6-0A32-A885-BC87E2E01F25}"/>
              </a:ext>
            </a:extLst>
          </p:cNvPr>
          <p:cNvSpPr txBox="1"/>
          <p:nvPr/>
        </p:nvSpPr>
        <p:spPr>
          <a:xfrm>
            <a:off x="20143831" y="8177433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488" name="Textfeld 487">
            <a:extLst>
              <a:ext uri="{FF2B5EF4-FFF2-40B4-BE49-F238E27FC236}">
                <a16:creationId xmlns:a16="http://schemas.microsoft.com/office/drawing/2014/main" id="{9278A7CC-75D0-9BC2-83CA-AD0577EFB6C6}"/>
              </a:ext>
            </a:extLst>
          </p:cNvPr>
          <p:cNvSpPr txBox="1"/>
          <p:nvPr/>
        </p:nvSpPr>
        <p:spPr>
          <a:xfrm>
            <a:off x="20731394" y="9217636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89" name="Textfeld 488">
            <a:extLst>
              <a:ext uri="{FF2B5EF4-FFF2-40B4-BE49-F238E27FC236}">
                <a16:creationId xmlns:a16="http://schemas.microsoft.com/office/drawing/2014/main" id="{BAF3BB44-B32B-E0BA-BA37-781F6838DD8D}"/>
              </a:ext>
            </a:extLst>
          </p:cNvPr>
          <p:cNvSpPr txBox="1"/>
          <p:nvPr/>
        </p:nvSpPr>
        <p:spPr>
          <a:xfrm>
            <a:off x="20928826" y="10278392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have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90" name="Textfeld 489">
            <a:extLst>
              <a:ext uri="{FF2B5EF4-FFF2-40B4-BE49-F238E27FC236}">
                <a16:creationId xmlns:a16="http://schemas.microsoft.com/office/drawing/2014/main" id="{93091918-C628-6CFB-D2AF-A166547CEE77}"/>
              </a:ext>
            </a:extLst>
          </p:cNvPr>
          <p:cNvSpPr txBox="1"/>
          <p:nvPr/>
        </p:nvSpPr>
        <p:spPr>
          <a:xfrm>
            <a:off x="20897288" y="1109400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Some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combined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from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at least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negative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1" name="Textfeld 490">
            <a:extLst>
              <a:ext uri="{FF2B5EF4-FFF2-40B4-BE49-F238E27FC236}">
                <a16:creationId xmlns:a16="http://schemas.microsoft.com/office/drawing/2014/main" id="{3AE1A6F9-6E10-252B-1CCE-6116F45C7F6B}"/>
              </a:ext>
            </a:extLst>
          </p:cNvPr>
          <p:cNvSpPr txBox="1"/>
          <p:nvPr/>
        </p:nvSpPr>
        <p:spPr>
          <a:xfrm>
            <a:off x="20887607" y="1229099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All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≥</a:t>
            </a:r>
            <a:r>
              <a:rPr lang="de-DE" sz="2000" dirty="0">
                <a:solidFill>
                  <a:schemeClr val="bg1"/>
                </a:solidFill>
              </a:rPr>
              <a:t> (p-1)(q-1) </a:t>
            </a:r>
            <a:r>
              <a:rPr lang="de-DE" sz="2000" dirty="0" err="1">
                <a:solidFill>
                  <a:schemeClr val="bg1"/>
                </a:solidFill>
              </a:rPr>
              <a:t>can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combined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natural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number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coefficients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2" name="Freihandform 491">
            <a:extLst>
              <a:ext uri="{FF2B5EF4-FFF2-40B4-BE49-F238E27FC236}">
                <a16:creationId xmlns:a16="http://schemas.microsoft.com/office/drawing/2014/main" id="{AA236CB7-DE31-53FF-8612-071F1548BDC1}"/>
              </a:ext>
            </a:extLst>
          </p:cNvPr>
          <p:cNvSpPr/>
          <p:nvPr/>
        </p:nvSpPr>
        <p:spPr>
          <a:xfrm rot="5400000">
            <a:off x="16184411" y="9576475"/>
            <a:ext cx="6886913" cy="2601915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93" name="Textfeld 492">
            <a:extLst>
              <a:ext uri="{FF2B5EF4-FFF2-40B4-BE49-F238E27FC236}">
                <a16:creationId xmlns:a16="http://schemas.microsoft.com/office/drawing/2014/main" id="{C169EADE-E1D9-FD53-E888-8DAEAC41B895}"/>
              </a:ext>
            </a:extLst>
          </p:cNvPr>
          <p:cNvSpPr txBox="1"/>
          <p:nvPr/>
        </p:nvSpPr>
        <p:spPr>
          <a:xfrm rot="16200000">
            <a:off x="17411404" y="10093791"/>
            <a:ext cx="45268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7DCFC0B0-5C0F-E96D-843A-39AF6010EA37}"/>
              </a:ext>
            </a:extLst>
          </p:cNvPr>
          <p:cNvCxnSpPr>
            <a:cxnSpLocks/>
          </p:cNvCxnSpPr>
          <p:nvPr/>
        </p:nvCxnSpPr>
        <p:spPr>
          <a:xfrm>
            <a:off x="161650" y="466928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D36941B-7F63-D690-075D-15CED2659BBC}"/>
              </a:ext>
            </a:extLst>
          </p:cNvPr>
          <p:cNvGrpSpPr/>
          <p:nvPr/>
        </p:nvGrpSpPr>
        <p:grpSpPr>
          <a:xfrm>
            <a:off x="435971" y="-14935"/>
            <a:ext cx="12264707" cy="6897628"/>
            <a:chOff x="-6770451" y="-14935"/>
            <a:chExt cx="12264707" cy="6897628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426ABC7-BDEB-C040-8CA9-3E1C3948BAE8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E273B8ED-7422-3F4E-3D8B-756BC4D607FB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4" name="Gruppieren 53">
                  <a:extLst>
                    <a:ext uri="{FF2B5EF4-FFF2-40B4-BE49-F238E27FC236}">
                      <a16:creationId xmlns:a16="http://schemas.microsoft.com/office/drawing/2014/main" id="{B1661695-332D-C89D-DB0D-432DF316BC17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56" name="Freihandform 55">
                    <a:extLst>
                      <a:ext uri="{FF2B5EF4-FFF2-40B4-BE49-F238E27FC236}">
                        <a16:creationId xmlns:a16="http://schemas.microsoft.com/office/drawing/2014/main" id="{809271E0-78DB-FF6C-1968-F83BBAC78514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7" name="Textfeld 56">
                    <a:extLst>
                      <a:ext uri="{FF2B5EF4-FFF2-40B4-BE49-F238E27FC236}">
                        <a16:creationId xmlns:a16="http://schemas.microsoft.com/office/drawing/2014/main" id="{FD3F53F4-4AC0-C0AF-72AE-CB6F75D57274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58" name="Textfeld 57">
                    <a:extLst>
                      <a:ext uri="{FF2B5EF4-FFF2-40B4-BE49-F238E27FC236}">
                        <a16:creationId xmlns:a16="http://schemas.microsoft.com/office/drawing/2014/main" id="{12AB89F7-E57A-2F88-B254-2BF4A3431BCB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59" name="Textfeld 58">
                    <a:extLst>
                      <a:ext uri="{FF2B5EF4-FFF2-40B4-BE49-F238E27FC236}">
                        <a16:creationId xmlns:a16="http://schemas.microsoft.com/office/drawing/2014/main" id="{D6F2FDC7-451D-21DC-4447-ADA8D5C273F4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5" name="Grafik 54" descr="Liniendiagramm Silhouette">
                  <a:extLst>
                    <a:ext uri="{FF2B5EF4-FFF2-40B4-BE49-F238E27FC236}">
                      <a16:creationId xmlns:a16="http://schemas.microsoft.com/office/drawing/2014/main" id="{C409EB33-6691-F5C4-A351-9D80B6D2C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4E7E97A7-27E1-A173-98FB-2935442BA4BB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5F44A9AC-1CE9-32B7-EB60-C1ED7AB62AFB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BB53D1F7-CB15-14EC-35D0-8F04616FC270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C3E9E00C-B53C-2D4C-C9BD-94E55F95ABB0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BA0BD95B-86D6-FA27-9794-EFC67EA29537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D860A93B-7469-EF27-E482-11F2FBBFD61D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5AD04086-47A1-3581-B8B1-C76B2EF1F082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16E3B55D-6E4C-8E10-CDCD-4A0A7FD5C0E5}"/>
              </a:ext>
            </a:extLst>
          </p:cNvPr>
          <p:cNvSpPr/>
          <p:nvPr/>
        </p:nvSpPr>
        <p:spPr>
          <a:xfrm>
            <a:off x="-2820389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1845AFF7-48EC-A608-8603-BCF9611F2A41}"/>
              </a:ext>
            </a:extLst>
          </p:cNvPr>
          <p:cNvSpPr/>
          <p:nvPr/>
        </p:nvSpPr>
        <p:spPr>
          <a:xfrm>
            <a:off x="-2036151" y="627009"/>
            <a:ext cx="661481" cy="1800493"/>
          </a:xfrm>
          <a:custGeom>
            <a:avLst/>
            <a:gdLst/>
            <a:ahLst/>
            <a:cxnLst/>
            <a:rect l="l" t="t" r="r" b="b"/>
            <a:pathLst>
              <a:path w="661481" h="1800493">
                <a:moveTo>
                  <a:pt x="333612" y="1212839"/>
                </a:moveTo>
                <a:cubicBezTo>
                  <a:pt x="338800" y="1213112"/>
                  <a:pt x="343783" y="1214478"/>
                  <a:pt x="348561" y="1216935"/>
                </a:cubicBezTo>
                <a:cubicBezTo>
                  <a:pt x="353340" y="1219392"/>
                  <a:pt x="357504" y="1222669"/>
                  <a:pt x="361053" y="1226765"/>
                </a:cubicBezTo>
                <a:cubicBezTo>
                  <a:pt x="364603" y="1230861"/>
                  <a:pt x="367402" y="1235639"/>
                  <a:pt x="369450" y="1241100"/>
                </a:cubicBezTo>
                <a:cubicBezTo>
                  <a:pt x="371498" y="1246561"/>
                  <a:pt x="372522" y="1252568"/>
                  <a:pt x="372522" y="1259121"/>
                </a:cubicBezTo>
                <a:cubicBezTo>
                  <a:pt x="372522" y="1272501"/>
                  <a:pt x="368699" y="1282535"/>
                  <a:pt x="361053" y="1289225"/>
                </a:cubicBezTo>
                <a:cubicBezTo>
                  <a:pt x="353408" y="1295915"/>
                  <a:pt x="344261" y="1299260"/>
                  <a:pt x="333612" y="1299260"/>
                </a:cubicBezTo>
                <a:close/>
                <a:moveTo>
                  <a:pt x="309447" y="1148536"/>
                </a:moveTo>
                <a:cubicBezTo>
                  <a:pt x="292245" y="1148536"/>
                  <a:pt x="276954" y="1151471"/>
                  <a:pt x="263575" y="1157342"/>
                </a:cubicBezTo>
                <a:cubicBezTo>
                  <a:pt x="250195" y="1163212"/>
                  <a:pt x="238932" y="1171268"/>
                  <a:pt x="229785" y="1181507"/>
                </a:cubicBezTo>
                <a:cubicBezTo>
                  <a:pt x="220637" y="1191746"/>
                  <a:pt x="213675" y="1203692"/>
                  <a:pt x="208896" y="1217345"/>
                </a:cubicBezTo>
                <a:cubicBezTo>
                  <a:pt x="204118" y="1230997"/>
                  <a:pt x="201729" y="1245469"/>
                  <a:pt x="201729" y="1260760"/>
                </a:cubicBezTo>
                <a:cubicBezTo>
                  <a:pt x="201729" y="1281511"/>
                  <a:pt x="205483" y="1299737"/>
                  <a:pt x="212992" y="1315438"/>
                </a:cubicBezTo>
                <a:cubicBezTo>
                  <a:pt x="220501" y="1331138"/>
                  <a:pt x="231218" y="1343767"/>
                  <a:pt x="245144" y="1353324"/>
                </a:cubicBezTo>
                <a:lnTo>
                  <a:pt x="274633" y="1306632"/>
                </a:lnTo>
                <a:cubicBezTo>
                  <a:pt x="268353" y="1301990"/>
                  <a:pt x="263233" y="1295983"/>
                  <a:pt x="259274" y="1288611"/>
                </a:cubicBezTo>
                <a:cubicBezTo>
                  <a:pt x="255315" y="1281238"/>
                  <a:pt x="253335" y="1272228"/>
                  <a:pt x="253335" y="1261579"/>
                </a:cubicBezTo>
                <a:cubicBezTo>
                  <a:pt x="253335" y="1255572"/>
                  <a:pt x="254291" y="1249769"/>
                  <a:pt x="256202" y="1244172"/>
                </a:cubicBezTo>
                <a:cubicBezTo>
                  <a:pt x="258114" y="1238574"/>
                  <a:pt x="260776" y="1233523"/>
                  <a:pt x="264189" y="1229018"/>
                </a:cubicBezTo>
                <a:cubicBezTo>
                  <a:pt x="267602" y="1224512"/>
                  <a:pt x="271630" y="1220826"/>
                  <a:pt x="276271" y="1217959"/>
                </a:cubicBezTo>
                <a:cubicBezTo>
                  <a:pt x="280913" y="1215092"/>
                  <a:pt x="286101" y="1213385"/>
                  <a:pt x="291835" y="1212839"/>
                </a:cubicBezTo>
                <a:lnTo>
                  <a:pt x="291835" y="1360696"/>
                </a:lnTo>
                <a:cubicBezTo>
                  <a:pt x="294293" y="1360969"/>
                  <a:pt x="296887" y="1361105"/>
                  <a:pt x="299617" y="1361105"/>
                </a:cubicBezTo>
                <a:cubicBezTo>
                  <a:pt x="302348" y="1361105"/>
                  <a:pt x="305078" y="1361105"/>
                  <a:pt x="307809" y="1361105"/>
                </a:cubicBezTo>
                <a:cubicBezTo>
                  <a:pt x="325284" y="1361105"/>
                  <a:pt x="340848" y="1358580"/>
                  <a:pt x="354500" y="1353528"/>
                </a:cubicBezTo>
                <a:cubicBezTo>
                  <a:pt x="368153" y="1348477"/>
                  <a:pt x="379757" y="1341446"/>
                  <a:pt x="389314" y="1332435"/>
                </a:cubicBezTo>
                <a:cubicBezTo>
                  <a:pt x="398871" y="1323425"/>
                  <a:pt x="406175" y="1312639"/>
                  <a:pt x="411226" y="1300079"/>
                </a:cubicBezTo>
                <a:cubicBezTo>
                  <a:pt x="416278" y="1287518"/>
                  <a:pt x="418804" y="1273729"/>
                  <a:pt x="418804" y="1258712"/>
                </a:cubicBezTo>
                <a:cubicBezTo>
                  <a:pt x="418804" y="1243148"/>
                  <a:pt x="416210" y="1228676"/>
                  <a:pt x="411022" y="1215297"/>
                </a:cubicBezTo>
                <a:cubicBezTo>
                  <a:pt x="405834" y="1201917"/>
                  <a:pt x="398530" y="1190313"/>
                  <a:pt x="389109" y="1180483"/>
                </a:cubicBezTo>
                <a:cubicBezTo>
                  <a:pt x="379689" y="1170653"/>
                  <a:pt x="368221" y="1162871"/>
                  <a:pt x="354705" y="1157137"/>
                </a:cubicBezTo>
                <a:cubicBezTo>
                  <a:pt x="341189" y="1151403"/>
                  <a:pt x="326103" y="1148536"/>
                  <a:pt x="309447" y="1148536"/>
                </a:cubicBezTo>
                <a:close/>
                <a:moveTo>
                  <a:pt x="311085" y="946549"/>
                </a:moveTo>
                <a:cubicBezTo>
                  <a:pt x="317639" y="946549"/>
                  <a:pt x="324055" y="947573"/>
                  <a:pt x="330335" y="949621"/>
                </a:cubicBezTo>
                <a:cubicBezTo>
                  <a:pt x="336615" y="951669"/>
                  <a:pt x="342145" y="954740"/>
                  <a:pt x="346923" y="958836"/>
                </a:cubicBezTo>
                <a:cubicBezTo>
                  <a:pt x="351702" y="962932"/>
                  <a:pt x="355592" y="967983"/>
                  <a:pt x="358596" y="973990"/>
                </a:cubicBezTo>
                <a:cubicBezTo>
                  <a:pt x="361600" y="979998"/>
                  <a:pt x="363101" y="986960"/>
                  <a:pt x="363101" y="994879"/>
                </a:cubicBezTo>
                <a:cubicBezTo>
                  <a:pt x="363101" y="1002524"/>
                  <a:pt x="361600" y="1009350"/>
                  <a:pt x="358596" y="1015357"/>
                </a:cubicBezTo>
                <a:cubicBezTo>
                  <a:pt x="355592" y="1021365"/>
                  <a:pt x="351633" y="1026484"/>
                  <a:pt x="346718" y="1030717"/>
                </a:cubicBezTo>
                <a:cubicBezTo>
                  <a:pt x="341803" y="1034949"/>
                  <a:pt x="336206" y="1038225"/>
                  <a:pt x="329926" y="1040546"/>
                </a:cubicBezTo>
                <a:cubicBezTo>
                  <a:pt x="323646" y="1042867"/>
                  <a:pt x="317229" y="1044028"/>
                  <a:pt x="310676" y="1044028"/>
                </a:cubicBezTo>
                <a:cubicBezTo>
                  <a:pt x="304123" y="1044028"/>
                  <a:pt x="297706" y="1042867"/>
                  <a:pt x="291426" y="1040546"/>
                </a:cubicBezTo>
                <a:cubicBezTo>
                  <a:pt x="285146" y="1038225"/>
                  <a:pt x="279548" y="1034949"/>
                  <a:pt x="274633" y="1030717"/>
                </a:cubicBezTo>
                <a:cubicBezTo>
                  <a:pt x="269718" y="1026484"/>
                  <a:pt x="265759" y="1021365"/>
                  <a:pt x="262755" y="1015357"/>
                </a:cubicBezTo>
                <a:cubicBezTo>
                  <a:pt x="259752" y="1009350"/>
                  <a:pt x="258250" y="1002524"/>
                  <a:pt x="258250" y="994879"/>
                </a:cubicBezTo>
                <a:cubicBezTo>
                  <a:pt x="258250" y="986960"/>
                  <a:pt x="259752" y="979998"/>
                  <a:pt x="262755" y="973990"/>
                </a:cubicBezTo>
                <a:cubicBezTo>
                  <a:pt x="265759" y="967983"/>
                  <a:pt x="269718" y="962932"/>
                  <a:pt x="274633" y="958836"/>
                </a:cubicBezTo>
                <a:cubicBezTo>
                  <a:pt x="279548" y="954740"/>
                  <a:pt x="285214" y="951669"/>
                  <a:pt x="291631" y="949621"/>
                </a:cubicBezTo>
                <a:cubicBezTo>
                  <a:pt x="298047" y="947573"/>
                  <a:pt x="304532" y="946549"/>
                  <a:pt x="311085" y="946549"/>
                </a:cubicBezTo>
                <a:close/>
                <a:moveTo>
                  <a:pt x="311085" y="881836"/>
                </a:moveTo>
                <a:cubicBezTo>
                  <a:pt x="296887" y="881836"/>
                  <a:pt x="283234" y="884020"/>
                  <a:pt x="270128" y="888389"/>
                </a:cubicBezTo>
                <a:cubicBezTo>
                  <a:pt x="257021" y="892758"/>
                  <a:pt x="245485" y="899106"/>
                  <a:pt x="235519" y="907434"/>
                </a:cubicBezTo>
                <a:cubicBezTo>
                  <a:pt x="225552" y="915762"/>
                  <a:pt x="217566" y="925934"/>
                  <a:pt x="211559" y="937948"/>
                </a:cubicBezTo>
                <a:cubicBezTo>
                  <a:pt x="205551" y="949962"/>
                  <a:pt x="202548" y="963614"/>
                  <a:pt x="202548" y="978905"/>
                </a:cubicBezTo>
                <a:cubicBezTo>
                  <a:pt x="202548" y="992558"/>
                  <a:pt x="205347" y="1005459"/>
                  <a:pt x="210944" y="1017610"/>
                </a:cubicBezTo>
                <a:cubicBezTo>
                  <a:pt x="216542" y="1029761"/>
                  <a:pt x="224528" y="1039113"/>
                  <a:pt x="234904" y="1045666"/>
                </a:cubicBezTo>
                <a:lnTo>
                  <a:pt x="234904" y="1046485"/>
                </a:lnTo>
                <a:lnTo>
                  <a:pt x="208282" y="1046485"/>
                </a:lnTo>
                <a:lnTo>
                  <a:pt x="208282" y="1108331"/>
                </a:lnTo>
                <a:lnTo>
                  <a:pt x="517921" y="1108331"/>
                </a:lnTo>
                <a:lnTo>
                  <a:pt x="517921" y="1041161"/>
                </a:lnTo>
                <a:lnTo>
                  <a:pt x="390543" y="1041161"/>
                </a:lnTo>
                <a:lnTo>
                  <a:pt x="390543" y="1040342"/>
                </a:lnTo>
                <a:cubicBezTo>
                  <a:pt x="397369" y="1034607"/>
                  <a:pt x="403649" y="1026553"/>
                  <a:pt x="409383" y="1016177"/>
                </a:cubicBezTo>
                <a:cubicBezTo>
                  <a:pt x="415117" y="1005801"/>
                  <a:pt x="417984" y="993104"/>
                  <a:pt x="417984" y="978086"/>
                </a:cubicBezTo>
                <a:cubicBezTo>
                  <a:pt x="417984" y="963341"/>
                  <a:pt x="415117" y="950030"/>
                  <a:pt x="409383" y="938153"/>
                </a:cubicBezTo>
                <a:cubicBezTo>
                  <a:pt x="403649" y="926275"/>
                  <a:pt x="395867" y="916172"/>
                  <a:pt x="386038" y="907844"/>
                </a:cubicBezTo>
                <a:cubicBezTo>
                  <a:pt x="376208" y="899516"/>
                  <a:pt x="364808" y="893099"/>
                  <a:pt x="351838" y="888594"/>
                </a:cubicBezTo>
                <a:cubicBezTo>
                  <a:pt x="338868" y="884089"/>
                  <a:pt x="325284" y="881836"/>
                  <a:pt x="311085" y="881836"/>
                </a:cubicBezTo>
                <a:close/>
                <a:moveTo>
                  <a:pt x="311085" y="689783"/>
                </a:moveTo>
                <a:cubicBezTo>
                  <a:pt x="317639" y="689783"/>
                  <a:pt x="324055" y="690807"/>
                  <a:pt x="330335" y="692855"/>
                </a:cubicBezTo>
                <a:cubicBezTo>
                  <a:pt x="336615" y="694903"/>
                  <a:pt x="342145" y="697907"/>
                  <a:pt x="346923" y="701866"/>
                </a:cubicBezTo>
                <a:cubicBezTo>
                  <a:pt x="351702" y="705825"/>
                  <a:pt x="355592" y="710808"/>
                  <a:pt x="358596" y="716815"/>
                </a:cubicBezTo>
                <a:cubicBezTo>
                  <a:pt x="361600" y="722822"/>
                  <a:pt x="363101" y="729785"/>
                  <a:pt x="363101" y="737704"/>
                </a:cubicBezTo>
                <a:cubicBezTo>
                  <a:pt x="363101" y="745622"/>
                  <a:pt x="361600" y="752585"/>
                  <a:pt x="358596" y="758592"/>
                </a:cubicBezTo>
                <a:cubicBezTo>
                  <a:pt x="355592" y="764599"/>
                  <a:pt x="351702" y="769651"/>
                  <a:pt x="346923" y="773746"/>
                </a:cubicBezTo>
                <a:cubicBezTo>
                  <a:pt x="342145" y="777842"/>
                  <a:pt x="336615" y="780982"/>
                  <a:pt x="330335" y="783167"/>
                </a:cubicBezTo>
                <a:cubicBezTo>
                  <a:pt x="324055" y="785351"/>
                  <a:pt x="317639" y="786443"/>
                  <a:pt x="311085" y="786443"/>
                </a:cubicBezTo>
                <a:cubicBezTo>
                  <a:pt x="304532" y="786443"/>
                  <a:pt x="298115" y="785419"/>
                  <a:pt x="291835" y="783371"/>
                </a:cubicBezTo>
                <a:cubicBezTo>
                  <a:pt x="285555" y="781324"/>
                  <a:pt x="279889" y="778252"/>
                  <a:pt x="274838" y="774156"/>
                </a:cubicBezTo>
                <a:cubicBezTo>
                  <a:pt x="269787" y="770060"/>
                  <a:pt x="265759" y="765009"/>
                  <a:pt x="262755" y="759002"/>
                </a:cubicBezTo>
                <a:cubicBezTo>
                  <a:pt x="259752" y="752995"/>
                  <a:pt x="258250" y="746032"/>
                  <a:pt x="258250" y="738113"/>
                </a:cubicBezTo>
                <a:cubicBezTo>
                  <a:pt x="258250" y="730195"/>
                  <a:pt x="259752" y="723232"/>
                  <a:pt x="262755" y="717225"/>
                </a:cubicBezTo>
                <a:cubicBezTo>
                  <a:pt x="265759" y="711218"/>
                  <a:pt x="269787" y="706166"/>
                  <a:pt x="274838" y="702071"/>
                </a:cubicBezTo>
                <a:cubicBezTo>
                  <a:pt x="279889" y="697975"/>
                  <a:pt x="285555" y="694903"/>
                  <a:pt x="291835" y="692855"/>
                </a:cubicBezTo>
                <a:cubicBezTo>
                  <a:pt x="298115" y="690807"/>
                  <a:pt x="304532" y="689783"/>
                  <a:pt x="311085" y="689783"/>
                </a:cubicBezTo>
                <a:close/>
                <a:moveTo>
                  <a:pt x="311085" y="624661"/>
                </a:moveTo>
                <a:cubicBezTo>
                  <a:pt x="294429" y="624661"/>
                  <a:pt x="279343" y="627665"/>
                  <a:pt x="265827" y="633672"/>
                </a:cubicBezTo>
                <a:cubicBezTo>
                  <a:pt x="252311" y="639679"/>
                  <a:pt x="240843" y="647802"/>
                  <a:pt x="231423" y="658041"/>
                </a:cubicBezTo>
                <a:cubicBezTo>
                  <a:pt x="222003" y="668281"/>
                  <a:pt x="214699" y="680295"/>
                  <a:pt x="209511" y="694084"/>
                </a:cubicBezTo>
                <a:cubicBezTo>
                  <a:pt x="204323" y="707873"/>
                  <a:pt x="201729" y="722413"/>
                  <a:pt x="201729" y="737704"/>
                </a:cubicBezTo>
                <a:cubicBezTo>
                  <a:pt x="201729" y="753268"/>
                  <a:pt x="204323" y="767876"/>
                  <a:pt x="209511" y="781528"/>
                </a:cubicBezTo>
                <a:cubicBezTo>
                  <a:pt x="214699" y="795181"/>
                  <a:pt x="222003" y="807195"/>
                  <a:pt x="231423" y="817571"/>
                </a:cubicBezTo>
                <a:cubicBezTo>
                  <a:pt x="240843" y="827947"/>
                  <a:pt x="252311" y="836138"/>
                  <a:pt x="265827" y="842145"/>
                </a:cubicBezTo>
                <a:cubicBezTo>
                  <a:pt x="279343" y="848152"/>
                  <a:pt x="294429" y="851156"/>
                  <a:pt x="311085" y="851156"/>
                </a:cubicBezTo>
                <a:cubicBezTo>
                  <a:pt x="327741" y="851156"/>
                  <a:pt x="342759" y="848152"/>
                  <a:pt x="356139" y="842145"/>
                </a:cubicBezTo>
                <a:cubicBezTo>
                  <a:pt x="369518" y="836138"/>
                  <a:pt x="380850" y="827947"/>
                  <a:pt x="390133" y="817571"/>
                </a:cubicBezTo>
                <a:cubicBezTo>
                  <a:pt x="399417" y="807195"/>
                  <a:pt x="406516" y="795181"/>
                  <a:pt x="411431" y="781528"/>
                </a:cubicBezTo>
                <a:cubicBezTo>
                  <a:pt x="416346" y="767876"/>
                  <a:pt x="418804" y="753268"/>
                  <a:pt x="418804" y="737704"/>
                </a:cubicBezTo>
                <a:cubicBezTo>
                  <a:pt x="418804" y="722413"/>
                  <a:pt x="416346" y="707873"/>
                  <a:pt x="411431" y="694084"/>
                </a:cubicBezTo>
                <a:cubicBezTo>
                  <a:pt x="406516" y="680295"/>
                  <a:pt x="399417" y="668281"/>
                  <a:pt x="390133" y="658041"/>
                </a:cubicBezTo>
                <a:cubicBezTo>
                  <a:pt x="380850" y="647802"/>
                  <a:pt x="369518" y="639679"/>
                  <a:pt x="356139" y="633672"/>
                </a:cubicBezTo>
                <a:cubicBezTo>
                  <a:pt x="342759" y="627665"/>
                  <a:pt x="327741" y="624661"/>
                  <a:pt x="311085" y="624661"/>
                </a:cubicBezTo>
                <a:close/>
                <a:moveTo>
                  <a:pt x="310266" y="415111"/>
                </a:moveTo>
                <a:cubicBezTo>
                  <a:pt x="293337" y="415111"/>
                  <a:pt x="278183" y="418064"/>
                  <a:pt x="264803" y="423971"/>
                </a:cubicBezTo>
                <a:cubicBezTo>
                  <a:pt x="251424" y="429878"/>
                  <a:pt x="240024" y="437981"/>
                  <a:pt x="230604" y="448280"/>
                </a:cubicBezTo>
                <a:cubicBezTo>
                  <a:pt x="221184" y="458579"/>
                  <a:pt x="214016" y="470712"/>
                  <a:pt x="209101" y="484678"/>
                </a:cubicBezTo>
                <a:cubicBezTo>
                  <a:pt x="204186" y="498644"/>
                  <a:pt x="201729" y="513682"/>
                  <a:pt x="201729" y="529792"/>
                </a:cubicBezTo>
                <a:cubicBezTo>
                  <a:pt x="201729" y="544810"/>
                  <a:pt x="204050" y="559008"/>
                  <a:pt x="208692" y="572388"/>
                </a:cubicBezTo>
                <a:cubicBezTo>
                  <a:pt x="213333" y="585767"/>
                  <a:pt x="219750" y="596689"/>
                  <a:pt x="227942" y="605154"/>
                </a:cubicBezTo>
                <a:lnTo>
                  <a:pt x="273404" y="567883"/>
                </a:lnTo>
                <a:cubicBezTo>
                  <a:pt x="268490" y="563787"/>
                  <a:pt x="264735" y="558394"/>
                  <a:pt x="262141" y="551704"/>
                </a:cubicBezTo>
                <a:cubicBezTo>
                  <a:pt x="259547" y="545015"/>
                  <a:pt x="258250" y="538257"/>
                  <a:pt x="258250" y="531430"/>
                </a:cubicBezTo>
                <a:cubicBezTo>
                  <a:pt x="258250" y="524058"/>
                  <a:pt x="259615" y="517437"/>
                  <a:pt x="262346" y="511566"/>
                </a:cubicBezTo>
                <a:cubicBezTo>
                  <a:pt x="265076" y="505695"/>
                  <a:pt x="268831" y="500644"/>
                  <a:pt x="273609" y="496412"/>
                </a:cubicBezTo>
                <a:cubicBezTo>
                  <a:pt x="278388" y="492179"/>
                  <a:pt x="283917" y="488971"/>
                  <a:pt x="290197" y="486787"/>
                </a:cubicBezTo>
                <a:cubicBezTo>
                  <a:pt x="296477" y="484602"/>
                  <a:pt x="303167" y="483510"/>
                  <a:pt x="310266" y="483510"/>
                </a:cubicBezTo>
                <a:cubicBezTo>
                  <a:pt x="317365" y="483510"/>
                  <a:pt x="324055" y="484671"/>
                  <a:pt x="330335" y="486991"/>
                </a:cubicBezTo>
                <a:cubicBezTo>
                  <a:pt x="336615" y="489312"/>
                  <a:pt x="342145" y="492521"/>
                  <a:pt x="346923" y="496616"/>
                </a:cubicBezTo>
                <a:cubicBezTo>
                  <a:pt x="351702" y="500712"/>
                  <a:pt x="355524" y="505627"/>
                  <a:pt x="358391" y="511361"/>
                </a:cubicBezTo>
                <a:cubicBezTo>
                  <a:pt x="361258" y="517095"/>
                  <a:pt x="362692" y="523512"/>
                  <a:pt x="362692" y="530611"/>
                </a:cubicBezTo>
                <a:cubicBezTo>
                  <a:pt x="362692" y="537437"/>
                  <a:pt x="361190" y="544127"/>
                  <a:pt x="358186" y="550680"/>
                </a:cubicBezTo>
                <a:cubicBezTo>
                  <a:pt x="355183" y="557234"/>
                  <a:pt x="351224" y="562421"/>
                  <a:pt x="346309" y="566244"/>
                </a:cubicBezTo>
                <a:lnTo>
                  <a:pt x="391362" y="605154"/>
                </a:lnTo>
                <a:cubicBezTo>
                  <a:pt x="395458" y="601058"/>
                  <a:pt x="399212" y="596211"/>
                  <a:pt x="402625" y="590614"/>
                </a:cubicBezTo>
                <a:cubicBezTo>
                  <a:pt x="406038" y="585016"/>
                  <a:pt x="408905" y="578873"/>
                  <a:pt x="411226" y="572183"/>
                </a:cubicBezTo>
                <a:cubicBezTo>
                  <a:pt x="413547" y="565493"/>
                  <a:pt x="415390" y="558531"/>
                  <a:pt x="416756" y="551295"/>
                </a:cubicBezTo>
                <a:cubicBezTo>
                  <a:pt x="418121" y="544059"/>
                  <a:pt x="418804" y="536755"/>
                  <a:pt x="418804" y="529382"/>
                </a:cubicBezTo>
                <a:cubicBezTo>
                  <a:pt x="418804" y="513546"/>
                  <a:pt x="416278" y="498644"/>
                  <a:pt x="411226" y="484678"/>
                </a:cubicBezTo>
                <a:cubicBezTo>
                  <a:pt x="406175" y="470712"/>
                  <a:pt x="398939" y="458579"/>
                  <a:pt x="389519" y="448280"/>
                </a:cubicBezTo>
                <a:cubicBezTo>
                  <a:pt x="380099" y="437981"/>
                  <a:pt x="368699" y="429878"/>
                  <a:pt x="355319" y="423971"/>
                </a:cubicBezTo>
                <a:cubicBezTo>
                  <a:pt x="341940" y="418064"/>
                  <a:pt x="326922" y="415111"/>
                  <a:pt x="310266" y="415111"/>
                </a:cubicBezTo>
                <a:close/>
                <a:moveTo>
                  <a:pt x="110249" y="0"/>
                </a:moveTo>
                <a:lnTo>
                  <a:pt x="551232" y="0"/>
                </a:lnTo>
                <a:cubicBezTo>
                  <a:pt x="612121" y="0"/>
                  <a:pt x="661481" y="49360"/>
                  <a:pt x="661481" y="110249"/>
                </a:cubicBezTo>
                <a:lnTo>
                  <a:pt x="661481" y="1690244"/>
                </a:lnTo>
                <a:cubicBezTo>
                  <a:pt x="661481" y="1751133"/>
                  <a:pt x="612121" y="1800493"/>
                  <a:pt x="551232" y="1800493"/>
                </a:cubicBezTo>
                <a:lnTo>
                  <a:pt x="110249" y="1800493"/>
                </a:lnTo>
                <a:cubicBezTo>
                  <a:pt x="49360" y="1800493"/>
                  <a:pt x="0" y="1751133"/>
                  <a:pt x="0" y="1690244"/>
                </a:cubicBezTo>
                <a:lnTo>
                  <a:pt x="0" y="110249"/>
                </a:lnTo>
                <a:cubicBezTo>
                  <a:pt x="0" y="49360"/>
                  <a:pt x="49360" y="0"/>
                  <a:pt x="110249" y="0"/>
                </a:cubicBezTo>
                <a:close/>
              </a:path>
            </a:pathLst>
          </a:cu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C1E707E-843D-BC9D-1B90-761EE4D560A5}"/>
              </a:ext>
            </a:extLst>
          </p:cNvPr>
          <p:cNvGrpSpPr/>
          <p:nvPr/>
        </p:nvGrpSpPr>
        <p:grpSpPr>
          <a:xfrm>
            <a:off x="618456" y="-1"/>
            <a:ext cx="7302516" cy="6873105"/>
            <a:chOff x="618456" y="-1"/>
            <a:chExt cx="7302516" cy="6873105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3C62384E-18EC-D0DE-9921-21A4308140E9}"/>
                </a:ext>
              </a:extLst>
            </p:cNvPr>
            <p:cNvGrpSpPr/>
            <p:nvPr/>
          </p:nvGrpSpPr>
          <p:grpSpPr>
            <a:xfrm>
              <a:off x="618456" y="-1"/>
              <a:ext cx="7302516" cy="6873105"/>
              <a:chOff x="-13579812" y="0"/>
              <a:chExt cx="7302516" cy="6858000"/>
            </a:xfrm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1A02E647-3FF1-1B4E-DECD-8A7A07B9726F}"/>
                  </a:ext>
                </a:extLst>
              </p:cNvPr>
              <p:cNvSpPr/>
              <p:nvPr/>
            </p:nvSpPr>
            <p:spPr>
              <a:xfrm>
                <a:off x="-13579812" y="0"/>
                <a:ext cx="7302516" cy="6858000"/>
              </a:xfrm>
              <a:custGeom>
                <a:avLst/>
                <a:gdLst>
                  <a:gd name="connsiteX0" fmla="*/ 6813329 w 7302516"/>
                  <a:gd name="connsiteY0" fmla="*/ 2349716 h 6858000"/>
                  <a:gd name="connsiteX1" fmla="*/ 6813329 w 7302516"/>
                  <a:gd name="connsiteY1" fmla="*/ 2417295 h 6858000"/>
                  <a:gd name="connsiteX2" fmla="*/ 6923914 w 7302516"/>
                  <a:gd name="connsiteY2" fmla="*/ 2417295 h 6858000"/>
                  <a:gd name="connsiteX3" fmla="*/ 6940502 w 7302516"/>
                  <a:gd name="connsiteY3" fmla="*/ 2419548 h 6858000"/>
                  <a:gd name="connsiteX4" fmla="*/ 6954632 w 7302516"/>
                  <a:gd name="connsiteY4" fmla="*/ 2426306 h 6858000"/>
                  <a:gd name="connsiteX5" fmla="*/ 6964257 w 7302516"/>
                  <a:gd name="connsiteY5" fmla="*/ 2437569 h 6858000"/>
                  <a:gd name="connsiteX6" fmla="*/ 6967739 w 7302516"/>
                  <a:gd name="connsiteY6" fmla="*/ 2453338 h 6858000"/>
                  <a:gd name="connsiteX7" fmla="*/ 6964257 w 7302516"/>
                  <a:gd name="connsiteY7" fmla="*/ 2468287 h 6858000"/>
                  <a:gd name="connsiteX8" fmla="*/ 6954837 w 7302516"/>
                  <a:gd name="connsiteY8" fmla="*/ 2477503 h 6858000"/>
                  <a:gd name="connsiteX9" fmla="*/ 6941116 w 7302516"/>
                  <a:gd name="connsiteY9" fmla="*/ 2482213 h 6858000"/>
                  <a:gd name="connsiteX10" fmla="*/ 6924733 w 7302516"/>
                  <a:gd name="connsiteY10" fmla="*/ 2483646 h 6858000"/>
                  <a:gd name="connsiteX11" fmla="*/ 6813329 w 7302516"/>
                  <a:gd name="connsiteY11" fmla="*/ 2483646 h 6858000"/>
                  <a:gd name="connsiteX12" fmla="*/ 6813329 w 7302516"/>
                  <a:gd name="connsiteY12" fmla="*/ 2551226 h 6858000"/>
                  <a:gd name="connsiteX13" fmla="*/ 6939478 w 7302516"/>
                  <a:gd name="connsiteY13" fmla="*/ 2551226 h 6858000"/>
                  <a:gd name="connsiteX14" fmla="*/ 6969786 w 7302516"/>
                  <a:gd name="connsiteY14" fmla="*/ 2547335 h 6858000"/>
                  <a:gd name="connsiteX15" fmla="*/ 6996614 w 7302516"/>
                  <a:gd name="connsiteY15" fmla="*/ 2534639 h 6858000"/>
                  <a:gd name="connsiteX16" fmla="*/ 7015659 w 7302516"/>
                  <a:gd name="connsiteY16" fmla="*/ 2511498 h 6858000"/>
                  <a:gd name="connsiteX17" fmla="*/ 7023031 w 7302516"/>
                  <a:gd name="connsiteY17" fmla="*/ 2476684 h 6858000"/>
                  <a:gd name="connsiteX18" fmla="*/ 7020164 w 7302516"/>
                  <a:gd name="connsiteY18" fmla="*/ 2456615 h 6858000"/>
                  <a:gd name="connsiteX19" fmla="*/ 7012792 w 7302516"/>
                  <a:gd name="connsiteY19" fmla="*/ 2439208 h 6858000"/>
                  <a:gd name="connsiteX20" fmla="*/ 7001938 w 7302516"/>
                  <a:gd name="connsiteY20" fmla="*/ 2425282 h 6858000"/>
                  <a:gd name="connsiteX21" fmla="*/ 6989036 w 7302516"/>
                  <a:gd name="connsiteY21" fmla="*/ 2415657 h 6858000"/>
                  <a:gd name="connsiteX22" fmla="*/ 6989036 w 7302516"/>
                  <a:gd name="connsiteY22" fmla="*/ 2414838 h 6858000"/>
                  <a:gd name="connsiteX23" fmla="*/ 7017297 w 7302516"/>
                  <a:gd name="connsiteY23" fmla="*/ 2414838 h 6858000"/>
                  <a:gd name="connsiteX24" fmla="*/ 7017297 w 7302516"/>
                  <a:gd name="connsiteY24" fmla="*/ 2349716 h 6858000"/>
                  <a:gd name="connsiteX25" fmla="*/ 6916132 w 7302516"/>
                  <a:gd name="connsiteY25" fmla="*/ 2147424 h 6858000"/>
                  <a:gd name="connsiteX26" fmla="*/ 6935382 w 7302516"/>
                  <a:gd name="connsiteY26" fmla="*/ 2150495 h 6858000"/>
                  <a:gd name="connsiteX27" fmla="*/ 6951970 w 7302516"/>
                  <a:gd name="connsiteY27" fmla="*/ 2159506 h 6858000"/>
                  <a:gd name="connsiteX28" fmla="*/ 6963643 w 7302516"/>
                  <a:gd name="connsiteY28" fmla="*/ 2174456 h 6858000"/>
                  <a:gd name="connsiteX29" fmla="*/ 6968148 w 7302516"/>
                  <a:gd name="connsiteY29" fmla="*/ 2195344 h 6858000"/>
                  <a:gd name="connsiteX30" fmla="*/ 6963643 w 7302516"/>
                  <a:gd name="connsiteY30" fmla="*/ 2216232 h 6858000"/>
                  <a:gd name="connsiteX31" fmla="*/ 6951970 w 7302516"/>
                  <a:gd name="connsiteY31" fmla="*/ 2231386 h 6858000"/>
                  <a:gd name="connsiteX32" fmla="*/ 6935382 w 7302516"/>
                  <a:gd name="connsiteY32" fmla="*/ 2240807 h 6858000"/>
                  <a:gd name="connsiteX33" fmla="*/ 6916132 w 7302516"/>
                  <a:gd name="connsiteY33" fmla="*/ 2244083 h 6858000"/>
                  <a:gd name="connsiteX34" fmla="*/ 6896882 w 7302516"/>
                  <a:gd name="connsiteY34" fmla="*/ 2241012 h 6858000"/>
                  <a:gd name="connsiteX35" fmla="*/ 6879885 w 7302516"/>
                  <a:gd name="connsiteY35" fmla="*/ 2231796 h 6858000"/>
                  <a:gd name="connsiteX36" fmla="*/ 6867802 w 7302516"/>
                  <a:gd name="connsiteY36" fmla="*/ 2216642 h 6858000"/>
                  <a:gd name="connsiteX37" fmla="*/ 6863297 w 7302516"/>
                  <a:gd name="connsiteY37" fmla="*/ 2195753 h 6858000"/>
                  <a:gd name="connsiteX38" fmla="*/ 6867802 w 7302516"/>
                  <a:gd name="connsiteY38" fmla="*/ 2174865 h 6858000"/>
                  <a:gd name="connsiteX39" fmla="*/ 6879885 w 7302516"/>
                  <a:gd name="connsiteY39" fmla="*/ 2159711 h 6858000"/>
                  <a:gd name="connsiteX40" fmla="*/ 6896882 w 7302516"/>
                  <a:gd name="connsiteY40" fmla="*/ 2150495 h 6858000"/>
                  <a:gd name="connsiteX41" fmla="*/ 6916132 w 7302516"/>
                  <a:gd name="connsiteY41" fmla="*/ 2147424 h 6858000"/>
                  <a:gd name="connsiteX42" fmla="*/ 6916132 w 7302516"/>
                  <a:gd name="connsiteY42" fmla="*/ 2082301 h 6858000"/>
                  <a:gd name="connsiteX43" fmla="*/ 6870874 w 7302516"/>
                  <a:gd name="connsiteY43" fmla="*/ 2091312 h 6858000"/>
                  <a:gd name="connsiteX44" fmla="*/ 6836470 w 7302516"/>
                  <a:gd name="connsiteY44" fmla="*/ 2115682 h 6858000"/>
                  <a:gd name="connsiteX45" fmla="*/ 6814557 w 7302516"/>
                  <a:gd name="connsiteY45" fmla="*/ 2151724 h 6858000"/>
                  <a:gd name="connsiteX46" fmla="*/ 6806776 w 7302516"/>
                  <a:gd name="connsiteY46" fmla="*/ 2195344 h 6858000"/>
                  <a:gd name="connsiteX47" fmla="*/ 6814557 w 7302516"/>
                  <a:gd name="connsiteY47" fmla="*/ 2239168 h 6858000"/>
                  <a:gd name="connsiteX48" fmla="*/ 6836470 w 7302516"/>
                  <a:gd name="connsiteY48" fmla="*/ 2275211 h 6858000"/>
                  <a:gd name="connsiteX49" fmla="*/ 6870874 w 7302516"/>
                  <a:gd name="connsiteY49" fmla="*/ 2299785 h 6858000"/>
                  <a:gd name="connsiteX50" fmla="*/ 6916132 w 7302516"/>
                  <a:gd name="connsiteY50" fmla="*/ 2308796 h 6858000"/>
                  <a:gd name="connsiteX51" fmla="*/ 6961185 w 7302516"/>
                  <a:gd name="connsiteY51" fmla="*/ 2299785 h 6858000"/>
                  <a:gd name="connsiteX52" fmla="*/ 6995180 w 7302516"/>
                  <a:gd name="connsiteY52" fmla="*/ 2275211 h 6858000"/>
                  <a:gd name="connsiteX53" fmla="*/ 7016478 w 7302516"/>
                  <a:gd name="connsiteY53" fmla="*/ 2239168 h 6858000"/>
                  <a:gd name="connsiteX54" fmla="*/ 7023850 w 7302516"/>
                  <a:gd name="connsiteY54" fmla="*/ 2195344 h 6858000"/>
                  <a:gd name="connsiteX55" fmla="*/ 7016478 w 7302516"/>
                  <a:gd name="connsiteY55" fmla="*/ 2151724 h 6858000"/>
                  <a:gd name="connsiteX56" fmla="*/ 6995180 w 7302516"/>
                  <a:gd name="connsiteY56" fmla="*/ 2115682 h 6858000"/>
                  <a:gd name="connsiteX57" fmla="*/ 6961185 w 7302516"/>
                  <a:gd name="connsiteY57" fmla="*/ 2091312 h 6858000"/>
                  <a:gd name="connsiteX58" fmla="*/ 6916132 w 7302516"/>
                  <a:gd name="connsiteY58" fmla="*/ 2082301 h 6858000"/>
                  <a:gd name="connsiteX59" fmla="*/ 6813329 w 7302516"/>
                  <a:gd name="connsiteY59" fmla="*/ 1969535 h 6858000"/>
                  <a:gd name="connsiteX60" fmla="*/ 6813329 w 7302516"/>
                  <a:gd name="connsiteY60" fmla="*/ 2036705 h 6858000"/>
                  <a:gd name="connsiteX61" fmla="*/ 7017297 w 7302516"/>
                  <a:gd name="connsiteY61" fmla="*/ 2036705 h 6858000"/>
                  <a:gd name="connsiteX62" fmla="*/ 7017297 w 7302516"/>
                  <a:gd name="connsiteY62" fmla="*/ 1969535 h 6858000"/>
                  <a:gd name="connsiteX63" fmla="*/ 7082420 w 7302516"/>
                  <a:gd name="connsiteY63" fmla="*/ 1964620 h 6858000"/>
                  <a:gd name="connsiteX64" fmla="*/ 7056412 w 7302516"/>
                  <a:gd name="connsiteY64" fmla="*/ 1975678 h 6858000"/>
                  <a:gd name="connsiteX65" fmla="*/ 7045558 w 7302516"/>
                  <a:gd name="connsiteY65" fmla="*/ 2003120 h 6858000"/>
                  <a:gd name="connsiteX66" fmla="*/ 7048425 w 7302516"/>
                  <a:gd name="connsiteY66" fmla="*/ 2018069 h 6858000"/>
                  <a:gd name="connsiteX67" fmla="*/ 7056207 w 7302516"/>
                  <a:gd name="connsiteY67" fmla="*/ 2030357 h 6858000"/>
                  <a:gd name="connsiteX68" fmla="*/ 7067880 w 7302516"/>
                  <a:gd name="connsiteY68" fmla="*/ 2038548 h 6858000"/>
                  <a:gd name="connsiteX69" fmla="*/ 7082420 w 7302516"/>
                  <a:gd name="connsiteY69" fmla="*/ 2041620 h 6858000"/>
                  <a:gd name="connsiteX70" fmla="*/ 7096959 w 7302516"/>
                  <a:gd name="connsiteY70" fmla="*/ 2038548 h 6858000"/>
                  <a:gd name="connsiteX71" fmla="*/ 7108632 w 7302516"/>
                  <a:gd name="connsiteY71" fmla="*/ 2030357 h 6858000"/>
                  <a:gd name="connsiteX72" fmla="*/ 7116414 w 7302516"/>
                  <a:gd name="connsiteY72" fmla="*/ 2018069 h 6858000"/>
                  <a:gd name="connsiteX73" fmla="*/ 7119281 w 7302516"/>
                  <a:gd name="connsiteY73" fmla="*/ 2003120 h 6858000"/>
                  <a:gd name="connsiteX74" fmla="*/ 7116209 w 7302516"/>
                  <a:gd name="connsiteY74" fmla="*/ 1987966 h 6858000"/>
                  <a:gd name="connsiteX75" fmla="*/ 7108223 w 7302516"/>
                  <a:gd name="connsiteY75" fmla="*/ 1975678 h 6858000"/>
                  <a:gd name="connsiteX76" fmla="*/ 7096550 w 7302516"/>
                  <a:gd name="connsiteY76" fmla="*/ 1967487 h 6858000"/>
                  <a:gd name="connsiteX77" fmla="*/ 7082420 w 7302516"/>
                  <a:gd name="connsiteY77" fmla="*/ 1964620 h 6858000"/>
                  <a:gd name="connsiteX78" fmla="*/ 6967329 w 7302516"/>
                  <a:gd name="connsiteY78" fmla="*/ 1790922 h 6858000"/>
                  <a:gd name="connsiteX79" fmla="*/ 6967329 w 7302516"/>
                  <a:gd name="connsiteY79" fmla="*/ 1823688 h 6858000"/>
                  <a:gd name="connsiteX80" fmla="*/ 6881094 w 7302516"/>
                  <a:gd name="connsiteY80" fmla="*/ 1823688 h 6858000"/>
                  <a:gd name="connsiteX81" fmla="*/ 6851326 w 7302516"/>
                  <a:gd name="connsiteY81" fmla="*/ 1827374 h 6858000"/>
                  <a:gd name="connsiteX82" fmla="*/ 6828329 w 7302516"/>
                  <a:gd name="connsiteY82" fmla="*/ 1839456 h 6858000"/>
                  <a:gd name="connsiteX83" fmla="*/ 6813546 w 7302516"/>
                  <a:gd name="connsiteY83" fmla="*/ 1861778 h 6858000"/>
                  <a:gd name="connsiteX84" fmla="*/ 6808414 w 7302516"/>
                  <a:gd name="connsiteY84" fmla="*/ 1896183 h 6858000"/>
                  <a:gd name="connsiteX85" fmla="*/ 6810257 w 7302516"/>
                  <a:gd name="connsiteY85" fmla="*/ 1917480 h 6858000"/>
                  <a:gd name="connsiteX86" fmla="*/ 6814557 w 7302516"/>
                  <a:gd name="connsiteY86" fmla="*/ 1935092 h 6858000"/>
                  <a:gd name="connsiteX87" fmla="*/ 6863706 w 7302516"/>
                  <a:gd name="connsiteY87" fmla="*/ 1934273 h 6858000"/>
                  <a:gd name="connsiteX88" fmla="*/ 6861249 w 7302516"/>
                  <a:gd name="connsiteY88" fmla="*/ 1925058 h 6858000"/>
                  <a:gd name="connsiteX89" fmla="*/ 6860430 w 7302516"/>
                  <a:gd name="connsiteY89" fmla="*/ 1914613 h 6858000"/>
                  <a:gd name="connsiteX90" fmla="*/ 6867626 w 7302516"/>
                  <a:gd name="connsiteY90" fmla="*/ 1894749 h 6858000"/>
                  <a:gd name="connsiteX91" fmla="*/ 6889209 w 7302516"/>
                  <a:gd name="connsiteY91" fmla="*/ 1889220 h 6858000"/>
                  <a:gd name="connsiteX92" fmla="*/ 6967329 w 7302516"/>
                  <a:gd name="connsiteY92" fmla="*/ 1889220 h 6858000"/>
                  <a:gd name="connsiteX93" fmla="*/ 6967329 w 7302516"/>
                  <a:gd name="connsiteY93" fmla="*/ 1937140 h 6858000"/>
                  <a:gd name="connsiteX94" fmla="*/ 7017297 w 7302516"/>
                  <a:gd name="connsiteY94" fmla="*/ 1937140 h 6858000"/>
                  <a:gd name="connsiteX95" fmla="*/ 7017297 w 7302516"/>
                  <a:gd name="connsiteY95" fmla="*/ 1889220 h 6858000"/>
                  <a:gd name="connsiteX96" fmla="*/ 7070951 w 7302516"/>
                  <a:gd name="connsiteY96" fmla="*/ 1889220 h 6858000"/>
                  <a:gd name="connsiteX97" fmla="*/ 7070951 w 7302516"/>
                  <a:gd name="connsiteY97" fmla="*/ 1823278 h 6858000"/>
                  <a:gd name="connsiteX98" fmla="*/ 7017297 w 7302516"/>
                  <a:gd name="connsiteY98" fmla="*/ 1823278 h 6858000"/>
                  <a:gd name="connsiteX99" fmla="*/ 7017297 w 7302516"/>
                  <a:gd name="connsiteY99" fmla="*/ 1790922 h 6858000"/>
                  <a:gd name="connsiteX100" fmla="*/ 6915313 w 7302516"/>
                  <a:gd name="connsiteY100" fmla="*/ 1596526 h 6858000"/>
                  <a:gd name="connsiteX101" fmla="*/ 6869850 w 7302516"/>
                  <a:gd name="connsiteY101" fmla="*/ 1605386 h 6858000"/>
                  <a:gd name="connsiteX102" fmla="*/ 6835651 w 7302516"/>
                  <a:gd name="connsiteY102" fmla="*/ 1629695 h 6858000"/>
                  <a:gd name="connsiteX103" fmla="*/ 6814148 w 7302516"/>
                  <a:gd name="connsiteY103" fmla="*/ 1666093 h 6858000"/>
                  <a:gd name="connsiteX104" fmla="*/ 6806776 w 7302516"/>
                  <a:gd name="connsiteY104" fmla="*/ 1711207 h 6858000"/>
                  <a:gd name="connsiteX105" fmla="*/ 6813738 w 7302516"/>
                  <a:gd name="connsiteY105" fmla="*/ 1753803 h 6858000"/>
                  <a:gd name="connsiteX106" fmla="*/ 6832988 w 7302516"/>
                  <a:gd name="connsiteY106" fmla="*/ 1786569 h 6858000"/>
                  <a:gd name="connsiteX107" fmla="*/ 6878451 w 7302516"/>
                  <a:gd name="connsiteY107" fmla="*/ 1749298 h 6858000"/>
                  <a:gd name="connsiteX108" fmla="*/ 6867188 w 7302516"/>
                  <a:gd name="connsiteY108" fmla="*/ 1733119 h 6858000"/>
                  <a:gd name="connsiteX109" fmla="*/ 6863297 w 7302516"/>
                  <a:gd name="connsiteY109" fmla="*/ 1712845 h 6858000"/>
                  <a:gd name="connsiteX110" fmla="*/ 6867393 w 7302516"/>
                  <a:gd name="connsiteY110" fmla="*/ 1692981 h 6858000"/>
                  <a:gd name="connsiteX111" fmla="*/ 6878656 w 7302516"/>
                  <a:gd name="connsiteY111" fmla="*/ 1677827 h 6858000"/>
                  <a:gd name="connsiteX112" fmla="*/ 6895244 w 7302516"/>
                  <a:gd name="connsiteY112" fmla="*/ 1668202 h 6858000"/>
                  <a:gd name="connsiteX113" fmla="*/ 6915313 w 7302516"/>
                  <a:gd name="connsiteY113" fmla="*/ 1664925 h 6858000"/>
                  <a:gd name="connsiteX114" fmla="*/ 6935382 w 7302516"/>
                  <a:gd name="connsiteY114" fmla="*/ 1668406 h 6858000"/>
                  <a:gd name="connsiteX115" fmla="*/ 6951970 w 7302516"/>
                  <a:gd name="connsiteY115" fmla="*/ 1678032 h 6858000"/>
                  <a:gd name="connsiteX116" fmla="*/ 6963438 w 7302516"/>
                  <a:gd name="connsiteY116" fmla="*/ 1692776 h 6858000"/>
                  <a:gd name="connsiteX117" fmla="*/ 6967739 w 7302516"/>
                  <a:gd name="connsiteY117" fmla="*/ 1712026 h 6858000"/>
                  <a:gd name="connsiteX118" fmla="*/ 6963233 w 7302516"/>
                  <a:gd name="connsiteY118" fmla="*/ 1732095 h 6858000"/>
                  <a:gd name="connsiteX119" fmla="*/ 6951356 w 7302516"/>
                  <a:gd name="connsiteY119" fmla="*/ 1747659 h 6858000"/>
                  <a:gd name="connsiteX120" fmla="*/ 6996409 w 7302516"/>
                  <a:gd name="connsiteY120" fmla="*/ 1786569 h 6858000"/>
                  <a:gd name="connsiteX121" fmla="*/ 7007672 w 7302516"/>
                  <a:gd name="connsiteY121" fmla="*/ 1772029 h 6858000"/>
                  <a:gd name="connsiteX122" fmla="*/ 7016273 w 7302516"/>
                  <a:gd name="connsiteY122" fmla="*/ 1753598 h 6858000"/>
                  <a:gd name="connsiteX123" fmla="*/ 7021802 w 7302516"/>
                  <a:gd name="connsiteY123" fmla="*/ 1732710 h 6858000"/>
                  <a:gd name="connsiteX124" fmla="*/ 7023850 w 7302516"/>
                  <a:gd name="connsiteY124" fmla="*/ 1710797 h 6858000"/>
                  <a:gd name="connsiteX125" fmla="*/ 7016273 w 7302516"/>
                  <a:gd name="connsiteY125" fmla="*/ 1666093 h 6858000"/>
                  <a:gd name="connsiteX126" fmla="*/ 6994566 w 7302516"/>
                  <a:gd name="connsiteY126" fmla="*/ 1629695 h 6858000"/>
                  <a:gd name="connsiteX127" fmla="*/ 6960366 w 7302516"/>
                  <a:gd name="connsiteY127" fmla="*/ 1605386 h 6858000"/>
                  <a:gd name="connsiteX128" fmla="*/ 6915313 w 7302516"/>
                  <a:gd name="connsiteY128" fmla="*/ 1596526 h 6858000"/>
                  <a:gd name="connsiteX129" fmla="*/ 6938659 w 7302516"/>
                  <a:gd name="connsiteY129" fmla="*/ 1413179 h 6858000"/>
                  <a:gd name="connsiteX130" fmla="*/ 6953608 w 7302516"/>
                  <a:gd name="connsiteY130" fmla="*/ 1417275 h 6858000"/>
                  <a:gd name="connsiteX131" fmla="*/ 6966100 w 7302516"/>
                  <a:gd name="connsiteY131" fmla="*/ 1427105 h 6858000"/>
                  <a:gd name="connsiteX132" fmla="*/ 6974497 w 7302516"/>
                  <a:gd name="connsiteY132" fmla="*/ 1441440 h 6858000"/>
                  <a:gd name="connsiteX133" fmla="*/ 6977568 w 7302516"/>
                  <a:gd name="connsiteY133" fmla="*/ 1459461 h 6858000"/>
                  <a:gd name="connsiteX134" fmla="*/ 6966100 w 7302516"/>
                  <a:gd name="connsiteY134" fmla="*/ 1489565 h 6858000"/>
                  <a:gd name="connsiteX135" fmla="*/ 6938659 w 7302516"/>
                  <a:gd name="connsiteY135" fmla="*/ 1499600 h 6858000"/>
                  <a:gd name="connsiteX136" fmla="*/ 6914494 w 7302516"/>
                  <a:gd name="connsiteY136" fmla="*/ 1348876 h 6858000"/>
                  <a:gd name="connsiteX137" fmla="*/ 6868621 w 7302516"/>
                  <a:gd name="connsiteY137" fmla="*/ 1357682 h 6858000"/>
                  <a:gd name="connsiteX138" fmla="*/ 6834831 w 7302516"/>
                  <a:gd name="connsiteY138" fmla="*/ 1381847 h 6858000"/>
                  <a:gd name="connsiteX139" fmla="*/ 6813943 w 7302516"/>
                  <a:gd name="connsiteY139" fmla="*/ 1417685 h 6858000"/>
                  <a:gd name="connsiteX140" fmla="*/ 6806776 w 7302516"/>
                  <a:gd name="connsiteY140" fmla="*/ 1461100 h 6858000"/>
                  <a:gd name="connsiteX141" fmla="*/ 6818039 w 7302516"/>
                  <a:gd name="connsiteY141" fmla="*/ 1515778 h 6858000"/>
                  <a:gd name="connsiteX142" fmla="*/ 6850190 w 7302516"/>
                  <a:gd name="connsiteY142" fmla="*/ 1553664 h 6858000"/>
                  <a:gd name="connsiteX143" fmla="*/ 6879680 w 7302516"/>
                  <a:gd name="connsiteY143" fmla="*/ 1506972 h 6858000"/>
                  <a:gd name="connsiteX144" fmla="*/ 6864321 w 7302516"/>
                  <a:gd name="connsiteY144" fmla="*/ 1488951 h 6858000"/>
                  <a:gd name="connsiteX145" fmla="*/ 6858382 w 7302516"/>
                  <a:gd name="connsiteY145" fmla="*/ 1461919 h 6858000"/>
                  <a:gd name="connsiteX146" fmla="*/ 6861249 w 7302516"/>
                  <a:gd name="connsiteY146" fmla="*/ 1444512 h 6858000"/>
                  <a:gd name="connsiteX147" fmla="*/ 6869236 w 7302516"/>
                  <a:gd name="connsiteY147" fmla="*/ 1429358 h 6858000"/>
                  <a:gd name="connsiteX148" fmla="*/ 6881318 w 7302516"/>
                  <a:gd name="connsiteY148" fmla="*/ 1418299 h 6858000"/>
                  <a:gd name="connsiteX149" fmla="*/ 6896882 w 7302516"/>
                  <a:gd name="connsiteY149" fmla="*/ 1413179 h 6858000"/>
                  <a:gd name="connsiteX150" fmla="*/ 6896882 w 7302516"/>
                  <a:gd name="connsiteY150" fmla="*/ 1561036 h 6858000"/>
                  <a:gd name="connsiteX151" fmla="*/ 6904664 w 7302516"/>
                  <a:gd name="connsiteY151" fmla="*/ 1561445 h 6858000"/>
                  <a:gd name="connsiteX152" fmla="*/ 6912855 w 7302516"/>
                  <a:gd name="connsiteY152" fmla="*/ 1561445 h 6858000"/>
                  <a:gd name="connsiteX153" fmla="*/ 6959547 w 7302516"/>
                  <a:gd name="connsiteY153" fmla="*/ 1553868 h 6858000"/>
                  <a:gd name="connsiteX154" fmla="*/ 6994361 w 7302516"/>
                  <a:gd name="connsiteY154" fmla="*/ 1532775 h 6858000"/>
                  <a:gd name="connsiteX155" fmla="*/ 7016273 w 7302516"/>
                  <a:gd name="connsiteY155" fmla="*/ 1500419 h 6858000"/>
                  <a:gd name="connsiteX156" fmla="*/ 7023850 w 7302516"/>
                  <a:gd name="connsiteY156" fmla="*/ 1459052 h 6858000"/>
                  <a:gd name="connsiteX157" fmla="*/ 7016068 w 7302516"/>
                  <a:gd name="connsiteY157" fmla="*/ 1415637 h 6858000"/>
                  <a:gd name="connsiteX158" fmla="*/ 6994156 w 7302516"/>
                  <a:gd name="connsiteY158" fmla="*/ 1380823 h 6858000"/>
                  <a:gd name="connsiteX159" fmla="*/ 6959752 w 7302516"/>
                  <a:gd name="connsiteY159" fmla="*/ 1357477 h 6858000"/>
                  <a:gd name="connsiteX160" fmla="*/ 6914494 w 7302516"/>
                  <a:gd name="connsiteY160" fmla="*/ 1348876 h 6858000"/>
                  <a:gd name="connsiteX161" fmla="*/ 6813329 w 7302516"/>
                  <a:gd name="connsiteY161" fmla="*/ 1206715 h 6858000"/>
                  <a:gd name="connsiteX162" fmla="*/ 6813329 w 7302516"/>
                  <a:gd name="connsiteY162" fmla="*/ 1273886 h 6858000"/>
                  <a:gd name="connsiteX163" fmla="*/ 6917898 w 7302516"/>
                  <a:gd name="connsiteY163" fmla="*/ 1273886 h 6858000"/>
                  <a:gd name="connsiteX164" fmla="*/ 6932192 w 7302516"/>
                  <a:gd name="connsiteY164" fmla="*/ 1276343 h 6858000"/>
                  <a:gd name="connsiteX165" fmla="*/ 6947305 w 7302516"/>
                  <a:gd name="connsiteY165" fmla="*/ 1284330 h 6858000"/>
                  <a:gd name="connsiteX166" fmla="*/ 6959150 w 7302516"/>
                  <a:gd name="connsiteY166" fmla="*/ 1299075 h 6858000"/>
                  <a:gd name="connsiteX167" fmla="*/ 6964052 w 7302516"/>
                  <a:gd name="connsiteY167" fmla="*/ 1321806 h 6858000"/>
                  <a:gd name="connsiteX168" fmla="*/ 6963643 w 7302516"/>
                  <a:gd name="connsiteY168" fmla="*/ 1330202 h 6858000"/>
                  <a:gd name="connsiteX169" fmla="*/ 6962004 w 7302516"/>
                  <a:gd name="connsiteY169" fmla="*/ 1339008 h 6858000"/>
                  <a:gd name="connsiteX170" fmla="*/ 7021393 w 7302516"/>
                  <a:gd name="connsiteY170" fmla="*/ 1341875 h 6858000"/>
                  <a:gd name="connsiteX171" fmla="*/ 7022622 w 7302516"/>
                  <a:gd name="connsiteY171" fmla="*/ 1335527 h 6858000"/>
                  <a:gd name="connsiteX172" fmla="*/ 7023031 w 7302516"/>
                  <a:gd name="connsiteY172" fmla="*/ 1327540 h 6858000"/>
                  <a:gd name="connsiteX173" fmla="*/ 7013134 w 7302516"/>
                  <a:gd name="connsiteY173" fmla="*/ 1294365 h 6858000"/>
                  <a:gd name="connsiteX174" fmla="*/ 6987565 w 7302516"/>
                  <a:gd name="connsiteY174" fmla="*/ 1272247 h 6858000"/>
                  <a:gd name="connsiteX175" fmla="*/ 6987565 w 7302516"/>
                  <a:gd name="connsiteY175" fmla="*/ 1271428 h 6858000"/>
                  <a:gd name="connsiteX176" fmla="*/ 7017054 w 7302516"/>
                  <a:gd name="connsiteY176" fmla="*/ 1271428 h 6858000"/>
                  <a:gd name="connsiteX177" fmla="*/ 7017054 w 7302516"/>
                  <a:gd name="connsiteY177" fmla="*/ 1206715 h 6858000"/>
                  <a:gd name="connsiteX178" fmla="*/ 6813329 w 7302516"/>
                  <a:gd name="connsiteY178" fmla="*/ 1044790 h 6858000"/>
                  <a:gd name="connsiteX179" fmla="*/ 6813329 w 7302516"/>
                  <a:gd name="connsiteY179" fmla="*/ 1111961 h 6858000"/>
                  <a:gd name="connsiteX180" fmla="*/ 6917898 w 7302516"/>
                  <a:gd name="connsiteY180" fmla="*/ 1111961 h 6858000"/>
                  <a:gd name="connsiteX181" fmla="*/ 6932192 w 7302516"/>
                  <a:gd name="connsiteY181" fmla="*/ 1114418 h 6858000"/>
                  <a:gd name="connsiteX182" fmla="*/ 6947305 w 7302516"/>
                  <a:gd name="connsiteY182" fmla="*/ 1122405 h 6858000"/>
                  <a:gd name="connsiteX183" fmla="*/ 6959150 w 7302516"/>
                  <a:gd name="connsiteY183" fmla="*/ 1137150 h 6858000"/>
                  <a:gd name="connsiteX184" fmla="*/ 6964052 w 7302516"/>
                  <a:gd name="connsiteY184" fmla="*/ 1159881 h 6858000"/>
                  <a:gd name="connsiteX185" fmla="*/ 6963643 w 7302516"/>
                  <a:gd name="connsiteY185" fmla="*/ 1168277 h 6858000"/>
                  <a:gd name="connsiteX186" fmla="*/ 6962004 w 7302516"/>
                  <a:gd name="connsiteY186" fmla="*/ 1177083 h 6858000"/>
                  <a:gd name="connsiteX187" fmla="*/ 7021393 w 7302516"/>
                  <a:gd name="connsiteY187" fmla="*/ 1179950 h 6858000"/>
                  <a:gd name="connsiteX188" fmla="*/ 7022622 w 7302516"/>
                  <a:gd name="connsiteY188" fmla="*/ 1173602 h 6858000"/>
                  <a:gd name="connsiteX189" fmla="*/ 7023031 w 7302516"/>
                  <a:gd name="connsiteY189" fmla="*/ 1165615 h 6858000"/>
                  <a:gd name="connsiteX190" fmla="*/ 7013134 w 7302516"/>
                  <a:gd name="connsiteY190" fmla="*/ 1132440 h 6858000"/>
                  <a:gd name="connsiteX191" fmla="*/ 6987565 w 7302516"/>
                  <a:gd name="connsiteY191" fmla="*/ 1110322 h 6858000"/>
                  <a:gd name="connsiteX192" fmla="*/ 6987565 w 7302516"/>
                  <a:gd name="connsiteY192" fmla="*/ 1109503 h 6858000"/>
                  <a:gd name="connsiteX193" fmla="*/ 7017054 w 7302516"/>
                  <a:gd name="connsiteY193" fmla="*/ 1109503 h 6858000"/>
                  <a:gd name="connsiteX194" fmla="*/ 7017054 w 7302516"/>
                  <a:gd name="connsiteY194" fmla="*/ 1044790 h 6858000"/>
                  <a:gd name="connsiteX195" fmla="*/ 6916132 w 7302516"/>
                  <a:gd name="connsiteY195" fmla="*/ 842498 h 6858000"/>
                  <a:gd name="connsiteX196" fmla="*/ 6935382 w 7302516"/>
                  <a:gd name="connsiteY196" fmla="*/ 845570 h 6858000"/>
                  <a:gd name="connsiteX197" fmla="*/ 6951970 w 7302516"/>
                  <a:gd name="connsiteY197" fmla="*/ 854581 h 6858000"/>
                  <a:gd name="connsiteX198" fmla="*/ 6963643 w 7302516"/>
                  <a:gd name="connsiteY198" fmla="*/ 869530 h 6858000"/>
                  <a:gd name="connsiteX199" fmla="*/ 6968148 w 7302516"/>
                  <a:gd name="connsiteY199" fmla="*/ 890419 h 6858000"/>
                  <a:gd name="connsiteX200" fmla="*/ 6963643 w 7302516"/>
                  <a:gd name="connsiteY200" fmla="*/ 911307 h 6858000"/>
                  <a:gd name="connsiteX201" fmla="*/ 6951970 w 7302516"/>
                  <a:gd name="connsiteY201" fmla="*/ 926461 h 6858000"/>
                  <a:gd name="connsiteX202" fmla="*/ 6935382 w 7302516"/>
                  <a:gd name="connsiteY202" fmla="*/ 935882 h 6858000"/>
                  <a:gd name="connsiteX203" fmla="*/ 6916132 w 7302516"/>
                  <a:gd name="connsiteY203" fmla="*/ 939158 h 6858000"/>
                  <a:gd name="connsiteX204" fmla="*/ 6896882 w 7302516"/>
                  <a:gd name="connsiteY204" fmla="*/ 936086 h 6858000"/>
                  <a:gd name="connsiteX205" fmla="*/ 6879885 w 7302516"/>
                  <a:gd name="connsiteY205" fmla="*/ 926871 h 6858000"/>
                  <a:gd name="connsiteX206" fmla="*/ 6867802 w 7302516"/>
                  <a:gd name="connsiteY206" fmla="*/ 911717 h 6858000"/>
                  <a:gd name="connsiteX207" fmla="*/ 6863297 w 7302516"/>
                  <a:gd name="connsiteY207" fmla="*/ 890828 h 6858000"/>
                  <a:gd name="connsiteX208" fmla="*/ 6867802 w 7302516"/>
                  <a:gd name="connsiteY208" fmla="*/ 869940 h 6858000"/>
                  <a:gd name="connsiteX209" fmla="*/ 6879885 w 7302516"/>
                  <a:gd name="connsiteY209" fmla="*/ 854786 h 6858000"/>
                  <a:gd name="connsiteX210" fmla="*/ 6896882 w 7302516"/>
                  <a:gd name="connsiteY210" fmla="*/ 845570 h 6858000"/>
                  <a:gd name="connsiteX211" fmla="*/ 6916132 w 7302516"/>
                  <a:gd name="connsiteY211" fmla="*/ 842498 h 6858000"/>
                  <a:gd name="connsiteX212" fmla="*/ 6916132 w 7302516"/>
                  <a:gd name="connsiteY212" fmla="*/ 777376 h 6858000"/>
                  <a:gd name="connsiteX213" fmla="*/ 6870874 w 7302516"/>
                  <a:gd name="connsiteY213" fmla="*/ 786387 h 6858000"/>
                  <a:gd name="connsiteX214" fmla="*/ 6836470 w 7302516"/>
                  <a:gd name="connsiteY214" fmla="*/ 810756 h 6858000"/>
                  <a:gd name="connsiteX215" fmla="*/ 6814557 w 7302516"/>
                  <a:gd name="connsiteY215" fmla="*/ 846799 h 6858000"/>
                  <a:gd name="connsiteX216" fmla="*/ 6806776 w 7302516"/>
                  <a:gd name="connsiteY216" fmla="*/ 890419 h 6858000"/>
                  <a:gd name="connsiteX217" fmla="*/ 6814557 w 7302516"/>
                  <a:gd name="connsiteY217" fmla="*/ 934243 h 6858000"/>
                  <a:gd name="connsiteX218" fmla="*/ 6836470 w 7302516"/>
                  <a:gd name="connsiteY218" fmla="*/ 970286 h 6858000"/>
                  <a:gd name="connsiteX219" fmla="*/ 6870874 w 7302516"/>
                  <a:gd name="connsiteY219" fmla="*/ 994860 h 6858000"/>
                  <a:gd name="connsiteX220" fmla="*/ 6916132 w 7302516"/>
                  <a:gd name="connsiteY220" fmla="*/ 1003871 h 6858000"/>
                  <a:gd name="connsiteX221" fmla="*/ 6961185 w 7302516"/>
                  <a:gd name="connsiteY221" fmla="*/ 994860 h 6858000"/>
                  <a:gd name="connsiteX222" fmla="*/ 6995180 w 7302516"/>
                  <a:gd name="connsiteY222" fmla="*/ 970286 h 6858000"/>
                  <a:gd name="connsiteX223" fmla="*/ 7016478 w 7302516"/>
                  <a:gd name="connsiteY223" fmla="*/ 934243 h 6858000"/>
                  <a:gd name="connsiteX224" fmla="*/ 7023850 w 7302516"/>
                  <a:gd name="connsiteY224" fmla="*/ 890419 h 6858000"/>
                  <a:gd name="connsiteX225" fmla="*/ 7016478 w 7302516"/>
                  <a:gd name="connsiteY225" fmla="*/ 846799 h 6858000"/>
                  <a:gd name="connsiteX226" fmla="*/ 6995180 w 7302516"/>
                  <a:gd name="connsiteY226" fmla="*/ 810756 h 6858000"/>
                  <a:gd name="connsiteX227" fmla="*/ 6961185 w 7302516"/>
                  <a:gd name="connsiteY227" fmla="*/ 786387 h 6858000"/>
                  <a:gd name="connsiteX228" fmla="*/ 6916132 w 7302516"/>
                  <a:gd name="connsiteY228" fmla="*/ 777376 h 6858000"/>
                  <a:gd name="connsiteX229" fmla="*/ 6915313 w 7302516"/>
                  <a:gd name="connsiteY229" fmla="*/ 567826 h 6858000"/>
                  <a:gd name="connsiteX230" fmla="*/ 6869850 w 7302516"/>
                  <a:gd name="connsiteY230" fmla="*/ 576686 h 6858000"/>
                  <a:gd name="connsiteX231" fmla="*/ 6835651 w 7302516"/>
                  <a:gd name="connsiteY231" fmla="*/ 600995 h 6858000"/>
                  <a:gd name="connsiteX232" fmla="*/ 6814148 w 7302516"/>
                  <a:gd name="connsiteY232" fmla="*/ 637393 h 6858000"/>
                  <a:gd name="connsiteX233" fmla="*/ 6806776 w 7302516"/>
                  <a:gd name="connsiteY233" fmla="*/ 682507 h 6858000"/>
                  <a:gd name="connsiteX234" fmla="*/ 6813738 w 7302516"/>
                  <a:gd name="connsiteY234" fmla="*/ 725103 h 6858000"/>
                  <a:gd name="connsiteX235" fmla="*/ 6832988 w 7302516"/>
                  <a:gd name="connsiteY235" fmla="*/ 757869 h 6858000"/>
                  <a:gd name="connsiteX236" fmla="*/ 6878451 w 7302516"/>
                  <a:gd name="connsiteY236" fmla="*/ 720597 h 6858000"/>
                  <a:gd name="connsiteX237" fmla="*/ 6867188 w 7302516"/>
                  <a:gd name="connsiteY237" fmla="*/ 704419 h 6858000"/>
                  <a:gd name="connsiteX238" fmla="*/ 6863297 w 7302516"/>
                  <a:gd name="connsiteY238" fmla="*/ 684145 h 6858000"/>
                  <a:gd name="connsiteX239" fmla="*/ 6867393 w 7302516"/>
                  <a:gd name="connsiteY239" fmla="*/ 664281 h 6858000"/>
                  <a:gd name="connsiteX240" fmla="*/ 6878656 w 7302516"/>
                  <a:gd name="connsiteY240" fmla="*/ 649127 h 6858000"/>
                  <a:gd name="connsiteX241" fmla="*/ 6895244 w 7302516"/>
                  <a:gd name="connsiteY241" fmla="*/ 639502 h 6858000"/>
                  <a:gd name="connsiteX242" fmla="*/ 6915313 w 7302516"/>
                  <a:gd name="connsiteY242" fmla="*/ 636225 h 6858000"/>
                  <a:gd name="connsiteX243" fmla="*/ 6935382 w 7302516"/>
                  <a:gd name="connsiteY243" fmla="*/ 639706 h 6858000"/>
                  <a:gd name="connsiteX244" fmla="*/ 6951970 w 7302516"/>
                  <a:gd name="connsiteY244" fmla="*/ 649331 h 6858000"/>
                  <a:gd name="connsiteX245" fmla="*/ 6963438 w 7302516"/>
                  <a:gd name="connsiteY245" fmla="*/ 664076 h 6858000"/>
                  <a:gd name="connsiteX246" fmla="*/ 6967739 w 7302516"/>
                  <a:gd name="connsiteY246" fmla="*/ 683326 h 6858000"/>
                  <a:gd name="connsiteX247" fmla="*/ 6963233 w 7302516"/>
                  <a:gd name="connsiteY247" fmla="*/ 703395 h 6858000"/>
                  <a:gd name="connsiteX248" fmla="*/ 6951356 w 7302516"/>
                  <a:gd name="connsiteY248" fmla="*/ 718959 h 6858000"/>
                  <a:gd name="connsiteX249" fmla="*/ 6996409 w 7302516"/>
                  <a:gd name="connsiteY249" fmla="*/ 757869 h 6858000"/>
                  <a:gd name="connsiteX250" fmla="*/ 7007672 w 7302516"/>
                  <a:gd name="connsiteY250" fmla="*/ 743329 h 6858000"/>
                  <a:gd name="connsiteX251" fmla="*/ 7016273 w 7302516"/>
                  <a:gd name="connsiteY251" fmla="*/ 724898 h 6858000"/>
                  <a:gd name="connsiteX252" fmla="*/ 7021802 w 7302516"/>
                  <a:gd name="connsiteY252" fmla="*/ 704010 h 6858000"/>
                  <a:gd name="connsiteX253" fmla="*/ 7023850 w 7302516"/>
                  <a:gd name="connsiteY253" fmla="*/ 682097 h 6858000"/>
                  <a:gd name="connsiteX254" fmla="*/ 7016273 w 7302516"/>
                  <a:gd name="connsiteY254" fmla="*/ 637393 h 6858000"/>
                  <a:gd name="connsiteX255" fmla="*/ 6994566 w 7302516"/>
                  <a:gd name="connsiteY255" fmla="*/ 600995 h 6858000"/>
                  <a:gd name="connsiteX256" fmla="*/ 6960366 w 7302516"/>
                  <a:gd name="connsiteY256" fmla="*/ 576686 h 6858000"/>
                  <a:gd name="connsiteX257" fmla="*/ 6915313 w 7302516"/>
                  <a:gd name="connsiteY257" fmla="*/ 567826 h 6858000"/>
                  <a:gd name="connsiteX258" fmla="*/ 0 w 7302516"/>
                  <a:gd name="connsiteY258" fmla="*/ 0 h 6858000"/>
                  <a:gd name="connsiteX259" fmla="*/ 6782694 w 7302516"/>
                  <a:gd name="connsiteY259" fmla="*/ 0 h 6858000"/>
                  <a:gd name="connsiteX260" fmla="*/ 6782694 w 7302516"/>
                  <a:gd name="connsiteY260" fmla="*/ 466928 h 6858000"/>
                  <a:gd name="connsiteX261" fmla="*/ 7174925 w 7302516"/>
                  <a:gd name="connsiteY261" fmla="*/ 466928 h 6858000"/>
                  <a:gd name="connsiteX262" fmla="*/ 7302516 w 7302516"/>
                  <a:gd name="connsiteY262" fmla="*/ 594519 h 6858000"/>
                  <a:gd name="connsiteX263" fmla="*/ 7302516 w 7302516"/>
                  <a:gd name="connsiteY263" fmla="*/ 2588691 h 6858000"/>
                  <a:gd name="connsiteX264" fmla="*/ 7174925 w 7302516"/>
                  <a:gd name="connsiteY264" fmla="*/ 2716282 h 6858000"/>
                  <a:gd name="connsiteX265" fmla="*/ 6782694 w 7302516"/>
                  <a:gd name="connsiteY265" fmla="*/ 2716282 h 6858000"/>
                  <a:gd name="connsiteX266" fmla="*/ 6782694 w 7302516"/>
                  <a:gd name="connsiteY266" fmla="*/ 6858000 h 6858000"/>
                  <a:gd name="connsiteX267" fmla="*/ 0 w 7302516"/>
                  <a:gd name="connsiteY267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302516" h="6858000">
                    <a:moveTo>
                      <a:pt x="6813329" y="2349716"/>
                    </a:moveTo>
                    <a:lnTo>
                      <a:pt x="6813329" y="2417295"/>
                    </a:lnTo>
                    <a:lnTo>
                      <a:pt x="6923914" y="2417295"/>
                    </a:lnTo>
                    <a:cubicBezTo>
                      <a:pt x="6929648" y="2417295"/>
                      <a:pt x="6935177" y="2418046"/>
                      <a:pt x="6940502" y="2419548"/>
                    </a:cubicBezTo>
                    <a:cubicBezTo>
                      <a:pt x="6945826" y="2421050"/>
                      <a:pt x="6950536" y="2423302"/>
                      <a:pt x="6954632" y="2426306"/>
                    </a:cubicBezTo>
                    <a:cubicBezTo>
                      <a:pt x="6958728" y="2429309"/>
                      <a:pt x="6961936" y="2433064"/>
                      <a:pt x="6964257" y="2437569"/>
                    </a:cubicBezTo>
                    <a:cubicBezTo>
                      <a:pt x="6966578" y="2442075"/>
                      <a:pt x="6967739" y="2447331"/>
                      <a:pt x="6967739" y="2453338"/>
                    </a:cubicBezTo>
                    <a:cubicBezTo>
                      <a:pt x="6967739" y="2459345"/>
                      <a:pt x="6966578" y="2464328"/>
                      <a:pt x="6964257" y="2468287"/>
                    </a:cubicBezTo>
                    <a:cubicBezTo>
                      <a:pt x="6961936" y="2472247"/>
                      <a:pt x="6958796" y="2475318"/>
                      <a:pt x="6954837" y="2477503"/>
                    </a:cubicBezTo>
                    <a:cubicBezTo>
                      <a:pt x="6950878" y="2479687"/>
                      <a:pt x="6946304" y="2481257"/>
                      <a:pt x="6941116" y="2482213"/>
                    </a:cubicBezTo>
                    <a:cubicBezTo>
                      <a:pt x="6935928" y="2483169"/>
                      <a:pt x="6930467" y="2483646"/>
                      <a:pt x="6924733" y="2483646"/>
                    </a:cubicBezTo>
                    <a:lnTo>
                      <a:pt x="6813329" y="2483646"/>
                    </a:lnTo>
                    <a:lnTo>
                      <a:pt x="6813329" y="2551226"/>
                    </a:lnTo>
                    <a:lnTo>
                      <a:pt x="6939478" y="2551226"/>
                    </a:lnTo>
                    <a:cubicBezTo>
                      <a:pt x="6949581" y="2551226"/>
                      <a:pt x="6959684" y="2549929"/>
                      <a:pt x="6969786" y="2547335"/>
                    </a:cubicBezTo>
                    <a:cubicBezTo>
                      <a:pt x="6979889" y="2544741"/>
                      <a:pt x="6988832" y="2540509"/>
                      <a:pt x="6996614" y="2534639"/>
                    </a:cubicBezTo>
                    <a:cubicBezTo>
                      <a:pt x="7004395" y="2528768"/>
                      <a:pt x="7010744" y="2521054"/>
                      <a:pt x="7015659" y="2511498"/>
                    </a:cubicBezTo>
                    <a:cubicBezTo>
                      <a:pt x="7020574" y="2501941"/>
                      <a:pt x="7023031" y="2490336"/>
                      <a:pt x="7023031" y="2476684"/>
                    </a:cubicBezTo>
                    <a:cubicBezTo>
                      <a:pt x="7023031" y="2469584"/>
                      <a:pt x="7022075" y="2462895"/>
                      <a:pt x="7020164" y="2456615"/>
                    </a:cubicBezTo>
                    <a:cubicBezTo>
                      <a:pt x="7018253" y="2450334"/>
                      <a:pt x="7015795" y="2444532"/>
                      <a:pt x="7012792" y="2439208"/>
                    </a:cubicBezTo>
                    <a:cubicBezTo>
                      <a:pt x="7009788" y="2433883"/>
                      <a:pt x="7006170" y="2429241"/>
                      <a:pt x="7001938" y="2425282"/>
                    </a:cubicBezTo>
                    <a:cubicBezTo>
                      <a:pt x="6997706" y="2421323"/>
                      <a:pt x="6993405" y="2418115"/>
                      <a:pt x="6989036" y="2415657"/>
                    </a:cubicBezTo>
                    <a:lnTo>
                      <a:pt x="6989036" y="2414838"/>
                    </a:lnTo>
                    <a:lnTo>
                      <a:pt x="7017297" y="2414838"/>
                    </a:lnTo>
                    <a:lnTo>
                      <a:pt x="7017297" y="2349716"/>
                    </a:lnTo>
                    <a:close/>
                    <a:moveTo>
                      <a:pt x="6916132" y="2147424"/>
                    </a:moveTo>
                    <a:cubicBezTo>
                      <a:pt x="6922685" y="2147424"/>
                      <a:pt x="6929102" y="2148447"/>
                      <a:pt x="6935382" y="2150495"/>
                    </a:cubicBezTo>
                    <a:cubicBezTo>
                      <a:pt x="6941662" y="2152543"/>
                      <a:pt x="6947192" y="2155547"/>
                      <a:pt x="6951970" y="2159506"/>
                    </a:cubicBezTo>
                    <a:cubicBezTo>
                      <a:pt x="6956748" y="2163465"/>
                      <a:pt x="6960639" y="2168448"/>
                      <a:pt x="6963643" y="2174456"/>
                    </a:cubicBezTo>
                    <a:cubicBezTo>
                      <a:pt x="6966646" y="2180463"/>
                      <a:pt x="6968148" y="2187425"/>
                      <a:pt x="6968148" y="2195344"/>
                    </a:cubicBezTo>
                    <a:cubicBezTo>
                      <a:pt x="6968148" y="2203262"/>
                      <a:pt x="6966646" y="2210225"/>
                      <a:pt x="6963643" y="2216232"/>
                    </a:cubicBezTo>
                    <a:cubicBezTo>
                      <a:pt x="6960639" y="2222239"/>
                      <a:pt x="6956748" y="2227291"/>
                      <a:pt x="6951970" y="2231386"/>
                    </a:cubicBezTo>
                    <a:cubicBezTo>
                      <a:pt x="6947192" y="2235482"/>
                      <a:pt x="6941662" y="2238622"/>
                      <a:pt x="6935382" y="2240807"/>
                    </a:cubicBezTo>
                    <a:cubicBezTo>
                      <a:pt x="6929102" y="2242991"/>
                      <a:pt x="6922685" y="2244083"/>
                      <a:pt x="6916132" y="2244083"/>
                    </a:cubicBezTo>
                    <a:cubicBezTo>
                      <a:pt x="6909579" y="2244083"/>
                      <a:pt x="6903162" y="2243059"/>
                      <a:pt x="6896882" y="2241012"/>
                    </a:cubicBezTo>
                    <a:cubicBezTo>
                      <a:pt x="6890602" y="2238964"/>
                      <a:pt x="6884936" y="2235892"/>
                      <a:pt x="6879885" y="2231796"/>
                    </a:cubicBezTo>
                    <a:cubicBezTo>
                      <a:pt x="6874833" y="2227700"/>
                      <a:pt x="6870806" y="2222649"/>
                      <a:pt x="6867802" y="2216642"/>
                    </a:cubicBezTo>
                    <a:cubicBezTo>
                      <a:pt x="6864799" y="2210634"/>
                      <a:pt x="6863297" y="2203672"/>
                      <a:pt x="6863297" y="2195753"/>
                    </a:cubicBezTo>
                    <a:cubicBezTo>
                      <a:pt x="6863297" y="2187835"/>
                      <a:pt x="6864799" y="2180872"/>
                      <a:pt x="6867802" y="2174865"/>
                    </a:cubicBezTo>
                    <a:cubicBezTo>
                      <a:pt x="6870806" y="2168858"/>
                      <a:pt x="6874833" y="2163807"/>
                      <a:pt x="6879885" y="2159711"/>
                    </a:cubicBezTo>
                    <a:cubicBezTo>
                      <a:pt x="6884936" y="2155615"/>
                      <a:pt x="6890602" y="2152543"/>
                      <a:pt x="6896882" y="2150495"/>
                    </a:cubicBezTo>
                    <a:cubicBezTo>
                      <a:pt x="6903162" y="2148447"/>
                      <a:pt x="6909579" y="2147424"/>
                      <a:pt x="6916132" y="2147424"/>
                    </a:cubicBezTo>
                    <a:close/>
                    <a:moveTo>
                      <a:pt x="6916132" y="2082301"/>
                    </a:moveTo>
                    <a:cubicBezTo>
                      <a:pt x="6899476" y="2082301"/>
                      <a:pt x="6884390" y="2085305"/>
                      <a:pt x="6870874" y="2091312"/>
                    </a:cubicBezTo>
                    <a:cubicBezTo>
                      <a:pt x="6857358" y="2097319"/>
                      <a:pt x="6845890" y="2105442"/>
                      <a:pt x="6836470" y="2115682"/>
                    </a:cubicBezTo>
                    <a:cubicBezTo>
                      <a:pt x="6827049" y="2125921"/>
                      <a:pt x="6819745" y="2137935"/>
                      <a:pt x="6814557" y="2151724"/>
                    </a:cubicBezTo>
                    <a:cubicBezTo>
                      <a:pt x="6809369" y="2165513"/>
                      <a:pt x="6806776" y="2180053"/>
                      <a:pt x="6806776" y="2195344"/>
                    </a:cubicBezTo>
                    <a:cubicBezTo>
                      <a:pt x="6806776" y="2210908"/>
                      <a:pt x="6809369" y="2225516"/>
                      <a:pt x="6814557" y="2239168"/>
                    </a:cubicBezTo>
                    <a:cubicBezTo>
                      <a:pt x="6819745" y="2252821"/>
                      <a:pt x="6827049" y="2264835"/>
                      <a:pt x="6836470" y="2275211"/>
                    </a:cubicBezTo>
                    <a:cubicBezTo>
                      <a:pt x="6845890" y="2285587"/>
                      <a:pt x="6857358" y="2293779"/>
                      <a:pt x="6870874" y="2299785"/>
                    </a:cubicBezTo>
                    <a:cubicBezTo>
                      <a:pt x="6884390" y="2305792"/>
                      <a:pt x="6899476" y="2308796"/>
                      <a:pt x="6916132" y="2308796"/>
                    </a:cubicBezTo>
                    <a:cubicBezTo>
                      <a:pt x="6932788" y="2308796"/>
                      <a:pt x="6947806" y="2305792"/>
                      <a:pt x="6961185" y="2299785"/>
                    </a:cubicBezTo>
                    <a:cubicBezTo>
                      <a:pt x="6974565" y="2293779"/>
                      <a:pt x="6985896" y="2285587"/>
                      <a:pt x="6995180" y="2275211"/>
                    </a:cubicBezTo>
                    <a:cubicBezTo>
                      <a:pt x="7004464" y="2264835"/>
                      <a:pt x="7011563" y="2252821"/>
                      <a:pt x="7016478" y="2239168"/>
                    </a:cubicBezTo>
                    <a:cubicBezTo>
                      <a:pt x="7021393" y="2225516"/>
                      <a:pt x="7023850" y="2210908"/>
                      <a:pt x="7023850" y="2195344"/>
                    </a:cubicBezTo>
                    <a:cubicBezTo>
                      <a:pt x="7023850" y="2180053"/>
                      <a:pt x="7021393" y="2165513"/>
                      <a:pt x="7016478" y="2151724"/>
                    </a:cubicBezTo>
                    <a:cubicBezTo>
                      <a:pt x="7011563" y="2137935"/>
                      <a:pt x="7004464" y="2125921"/>
                      <a:pt x="6995180" y="2115682"/>
                    </a:cubicBezTo>
                    <a:cubicBezTo>
                      <a:pt x="6985896" y="2105442"/>
                      <a:pt x="6974565" y="2097319"/>
                      <a:pt x="6961185" y="2091312"/>
                    </a:cubicBezTo>
                    <a:cubicBezTo>
                      <a:pt x="6947806" y="2085305"/>
                      <a:pt x="6932788" y="2082301"/>
                      <a:pt x="6916132" y="2082301"/>
                    </a:cubicBezTo>
                    <a:close/>
                    <a:moveTo>
                      <a:pt x="6813329" y="1969535"/>
                    </a:moveTo>
                    <a:lnTo>
                      <a:pt x="6813329" y="2036705"/>
                    </a:lnTo>
                    <a:lnTo>
                      <a:pt x="7017297" y="2036705"/>
                    </a:lnTo>
                    <a:lnTo>
                      <a:pt x="7017297" y="1969535"/>
                    </a:lnTo>
                    <a:close/>
                    <a:moveTo>
                      <a:pt x="7082420" y="1964620"/>
                    </a:moveTo>
                    <a:cubicBezTo>
                      <a:pt x="7072317" y="1964620"/>
                      <a:pt x="7063647" y="1968306"/>
                      <a:pt x="7056412" y="1975678"/>
                    </a:cubicBezTo>
                    <a:cubicBezTo>
                      <a:pt x="7049176" y="1983051"/>
                      <a:pt x="7045558" y="1992198"/>
                      <a:pt x="7045558" y="2003120"/>
                    </a:cubicBezTo>
                    <a:cubicBezTo>
                      <a:pt x="7045558" y="2008308"/>
                      <a:pt x="7046513" y="2013291"/>
                      <a:pt x="7048425" y="2018069"/>
                    </a:cubicBezTo>
                    <a:cubicBezTo>
                      <a:pt x="7050336" y="2022848"/>
                      <a:pt x="7052930" y="2026943"/>
                      <a:pt x="7056207" y="2030357"/>
                    </a:cubicBezTo>
                    <a:cubicBezTo>
                      <a:pt x="7059483" y="2033770"/>
                      <a:pt x="7063374" y="2036500"/>
                      <a:pt x="7067880" y="2038548"/>
                    </a:cubicBezTo>
                    <a:cubicBezTo>
                      <a:pt x="7072385" y="2040596"/>
                      <a:pt x="7077232" y="2041620"/>
                      <a:pt x="7082420" y="2041620"/>
                    </a:cubicBezTo>
                    <a:cubicBezTo>
                      <a:pt x="7087607" y="2041620"/>
                      <a:pt x="7092454" y="2040596"/>
                      <a:pt x="7096959" y="2038548"/>
                    </a:cubicBezTo>
                    <a:cubicBezTo>
                      <a:pt x="7101465" y="2036500"/>
                      <a:pt x="7105356" y="2033770"/>
                      <a:pt x="7108632" y="2030357"/>
                    </a:cubicBezTo>
                    <a:cubicBezTo>
                      <a:pt x="7111909" y="2026943"/>
                      <a:pt x="7114503" y="2022848"/>
                      <a:pt x="7116414" y="2018069"/>
                    </a:cubicBezTo>
                    <a:cubicBezTo>
                      <a:pt x="7118326" y="2013291"/>
                      <a:pt x="7119281" y="2008308"/>
                      <a:pt x="7119281" y="2003120"/>
                    </a:cubicBezTo>
                    <a:cubicBezTo>
                      <a:pt x="7119281" y="1997659"/>
                      <a:pt x="7118257" y="1992607"/>
                      <a:pt x="7116209" y="1987966"/>
                    </a:cubicBezTo>
                    <a:cubicBezTo>
                      <a:pt x="7114162" y="1983324"/>
                      <a:pt x="7111499" y="1979228"/>
                      <a:pt x="7108223" y="1975678"/>
                    </a:cubicBezTo>
                    <a:cubicBezTo>
                      <a:pt x="7104946" y="1972129"/>
                      <a:pt x="7101055" y="1969398"/>
                      <a:pt x="7096550" y="1967487"/>
                    </a:cubicBezTo>
                    <a:cubicBezTo>
                      <a:pt x="7092045" y="1965575"/>
                      <a:pt x="7087334" y="1964620"/>
                      <a:pt x="7082420" y="1964620"/>
                    </a:cubicBezTo>
                    <a:close/>
                    <a:moveTo>
                      <a:pt x="6967329" y="1790922"/>
                    </a:moveTo>
                    <a:lnTo>
                      <a:pt x="6967329" y="1823688"/>
                    </a:lnTo>
                    <a:lnTo>
                      <a:pt x="6881094" y="1823688"/>
                    </a:lnTo>
                    <a:cubicBezTo>
                      <a:pt x="6870147" y="1823688"/>
                      <a:pt x="6860224" y="1824917"/>
                      <a:pt x="6851326" y="1827374"/>
                    </a:cubicBezTo>
                    <a:cubicBezTo>
                      <a:pt x="6842429" y="1829831"/>
                      <a:pt x="6834763" y="1833859"/>
                      <a:pt x="6828329" y="1839456"/>
                    </a:cubicBezTo>
                    <a:cubicBezTo>
                      <a:pt x="6821896" y="1845054"/>
                      <a:pt x="6816968" y="1852494"/>
                      <a:pt x="6813546" y="1861778"/>
                    </a:cubicBezTo>
                    <a:cubicBezTo>
                      <a:pt x="6810125" y="1871062"/>
                      <a:pt x="6808414" y="1882530"/>
                      <a:pt x="6808414" y="1896183"/>
                    </a:cubicBezTo>
                    <a:cubicBezTo>
                      <a:pt x="6808414" y="1903282"/>
                      <a:pt x="6809028" y="1910381"/>
                      <a:pt x="6810257" y="1917480"/>
                    </a:cubicBezTo>
                    <a:cubicBezTo>
                      <a:pt x="6811486" y="1924580"/>
                      <a:pt x="6812919" y="1930450"/>
                      <a:pt x="6814557" y="1935092"/>
                    </a:cubicBezTo>
                    <a:lnTo>
                      <a:pt x="6863706" y="1934273"/>
                    </a:lnTo>
                    <a:cubicBezTo>
                      <a:pt x="6862614" y="1931816"/>
                      <a:pt x="6861795" y="1928744"/>
                      <a:pt x="6861249" y="1925058"/>
                    </a:cubicBezTo>
                    <a:cubicBezTo>
                      <a:pt x="6860703" y="1921371"/>
                      <a:pt x="6860430" y="1917890"/>
                      <a:pt x="6860430" y="1914613"/>
                    </a:cubicBezTo>
                    <a:cubicBezTo>
                      <a:pt x="6860430" y="1905057"/>
                      <a:pt x="6862829" y="1898435"/>
                      <a:pt x="6867626" y="1894749"/>
                    </a:cubicBezTo>
                    <a:cubicBezTo>
                      <a:pt x="6872424" y="1891063"/>
                      <a:pt x="6879618" y="1889220"/>
                      <a:pt x="6889209" y="1889220"/>
                    </a:cubicBezTo>
                    <a:lnTo>
                      <a:pt x="6967329" y="1889220"/>
                    </a:lnTo>
                    <a:lnTo>
                      <a:pt x="6967329" y="1937140"/>
                    </a:lnTo>
                    <a:lnTo>
                      <a:pt x="7017297" y="1937140"/>
                    </a:lnTo>
                    <a:lnTo>
                      <a:pt x="7017297" y="1889220"/>
                    </a:lnTo>
                    <a:lnTo>
                      <a:pt x="7070951" y="1889220"/>
                    </a:lnTo>
                    <a:lnTo>
                      <a:pt x="7070951" y="1823278"/>
                    </a:lnTo>
                    <a:lnTo>
                      <a:pt x="7017297" y="1823278"/>
                    </a:lnTo>
                    <a:lnTo>
                      <a:pt x="7017297" y="1790922"/>
                    </a:lnTo>
                    <a:close/>
                    <a:moveTo>
                      <a:pt x="6915313" y="1596526"/>
                    </a:moveTo>
                    <a:cubicBezTo>
                      <a:pt x="6898384" y="1596526"/>
                      <a:pt x="6883230" y="1599479"/>
                      <a:pt x="6869850" y="1605386"/>
                    </a:cubicBezTo>
                    <a:cubicBezTo>
                      <a:pt x="6856471" y="1611293"/>
                      <a:pt x="6845071" y="1619396"/>
                      <a:pt x="6835651" y="1629695"/>
                    </a:cubicBezTo>
                    <a:cubicBezTo>
                      <a:pt x="6826230" y="1639994"/>
                      <a:pt x="6819063" y="1652127"/>
                      <a:pt x="6814148" y="1666093"/>
                    </a:cubicBezTo>
                    <a:cubicBezTo>
                      <a:pt x="6809233" y="1680059"/>
                      <a:pt x="6806776" y="1695097"/>
                      <a:pt x="6806776" y="1711207"/>
                    </a:cubicBezTo>
                    <a:cubicBezTo>
                      <a:pt x="6806776" y="1726225"/>
                      <a:pt x="6809096" y="1740423"/>
                      <a:pt x="6813738" y="1753803"/>
                    </a:cubicBezTo>
                    <a:cubicBezTo>
                      <a:pt x="6818380" y="1767182"/>
                      <a:pt x="6824797" y="1778104"/>
                      <a:pt x="6832988" y="1786569"/>
                    </a:cubicBezTo>
                    <a:lnTo>
                      <a:pt x="6878451" y="1749298"/>
                    </a:lnTo>
                    <a:cubicBezTo>
                      <a:pt x="6873536" y="1745202"/>
                      <a:pt x="6869782" y="1739809"/>
                      <a:pt x="6867188" y="1733119"/>
                    </a:cubicBezTo>
                    <a:cubicBezTo>
                      <a:pt x="6864594" y="1726429"/>
                      <a:pt x="6863297" y="1719672"/>
                      <a:pt x="6863297" y="1712845"/>
                    </a:cubicBezTo>
                    <a:cubicBezTo>
                      <a:pt x="6863297" y="1705473"/>
                      <a:pt x="6864662" y="1698851"/>
                      <a:pt x="6867393" y="1692981"/>
                    </a:cubicBezTo>
                    <a:cubicBezTo>
                      <a:pt x="6870123" y="1687110"/>
                      <a:pt x="6873878" y="1682059"/>
                      <a:pt x="6878656" y="1677827"/>
                    </a:cubicBezTo>
                    <a:cubicBezTo>
                      <a:pt x="6883434" y="1673594"/>
                      <a:pt x="6888964" y="1670386"/>
                      <a:pt x="6895244" y="1668202"/>
                    </a:cubicBezTo>
                    <a:cubicBezTo>
                      <a:pt x="6901524" y="1666017"/>
                      <a:pt x="6908214" y="1664925"/>
                      <a:pt x="6915313" y="1664925"/>
                    </a:cubicBezTo>
                    <a:cubicBezTo>
                      <a:pt x="6922412" y="1664925"/>
                      <a:pt x="6929102" y="1666085"/>
                      <a:pt x="6935382" y="1668406"/>
                    </a:cubicBezTo>
                    <a:cubicBezTo>
                      <a:pt x="6941662" y="1670727"/>
                      <a:pt x="6947192" y="1673936"/>
                      <a:pt x="6951970" y="1678032"/>
                    </a:cubicBezTo>
                    <a:cubicBezTo>
                      <a:pt x="6956748" y="1682127"/>
                      <a:pt x="6960571" y="1687042"/>
                      <a:pt x="6963438" y="1692776"/>
                    </a:cubicBezTo>
                    <a:cubicBezTo>
                      <a:pt x="6966305" y="1698510"/>
                      <a:pt x="6967739" y="1704927"/>
                      <a:pt x="6967739" y="1712026"/>
                    </a:cubicBezTo>
                    <a:cubicBezTo>
                      <a:pt x="6967739" y="1718852"/>
                      <a:pt x="6966237" y="1725542"/>
                      <a:pt x="6963233" y="1732095"/>
                    </a:cubicBezTo>
                    <a:cubicBezTo>
                      <a:pt x="6960230" y="1738649"/>
                      <a:pt x="6956270" y="1743836"/>
                      <a:pt x="6951356" y="1747659"/>
                    </a:cubicBezTo>
                    <a:lnTo>
                      <a:pt x="6996409" y="1786569"/>
                    </a:lnTo>
                    <a:cubicBezTo>
                      <a:pt x="7000505" y="1782473"/>
                      <a:pt x="7004259" y="1777626"/>
                      <a:pt x="7007672" y="1772029"/>
                    </a:cubicBezTo>
                    <a:cubicBezTo>
                      <a:pt x="7011085" y="1766431"/>
                      <a:pt x="7013952" y="1760288"/>
                      <a:pt x="7016273" y="1753598"/>
                    </a:cubicBezTo>
                    <a:cubicBezTo>
                      <a:pt x="7018594" y="1746908"/>
                      <a:pt x="7020437" y="1739945"/>
                      <a:pt x="7021802" y="1732710"/>
                    </a:cubicBezTo>
                    <a:cubicBezTo>
                      <a:pt x="7023168" y="1725474"/>
                      <a:pt x="7023850" y="1718170"/>
                      <a:pt x="7023850" y="1710797"/>
                    </a:cubicBezTo>
                    <a:cubicBezTo>
                      <a:pt x="7023850" y="1694961"/>
                      <a:pt x="7021325" y="1680059"/>
                      <a:pt x="7016273" y="1666093"/>
                    </a:cubicBezTo>
                    <a:cubicBezTo>
                      <a:pt x="7011222" y="1652127"/>
                      <a:pt x="7003986" y="1639994"/>
                      <a:pt x="6994566" y="1629695"/>
                    </a:cubicBezTo>
                    <a:cubicBezTo>
                      <a:pt x="6985145" y="1619396"/>
                      <a:pt x="6973746" y="1611293"/>
                      <a:pt x="6960366" y="1605386"/>
                    </a:cubicBezTo>
                    <a:cubicBezTo>
                      <a:pt x="6946987" y="1599479"/>
                      <a:pt x="6931969" y="1596526"/>
                      <a:pt x="6915313" y="1596526"/>
                    </a:cubicBezTo>
                    <a:close/>
                    <a:moveTo>
                      <a:pt x="6938659" y="1413179"/>
                    </a:moveTo>
                    <a:cubicBezTo>
                      <a:pt x="6943847" y="1413452"/>
                      <a:pt x="6948830" y="1414818"/>
                      <a:pt x="6953608" y="1417275"/>
                    </a:cubicBezTo>
                    <a:cubicBezTo>
                      <a:pt x="6958387" y="1419733"/>
                      <a:pt x="6962551" y="1423009"/>
                      <a:pt x="6966100" y="1427105"/>
                    </a:cubicBezTo>
                    <a:cubicBezTo>
                      <a:pt x="6969650" y="1431201"/>
                      <a:pt x="6972449" y="1435979"/>
                      <a:pt x="6974497" y="1441440"/>
                    </a:cubicBezTo>
                    <a:cubicBezTo>
                      <a:pt x="6976544" y="1446901"/>
                      <a:pt x="6977568" y="1452908"/>
                      <a:pt x="6977568" y="1459461"/>
                    </a:cubicBezTo>
                    <a:cubicBezTo>
                      <a:pt x="6977568" y="1472841"/>
                      <a:pt x="6973746" y="1482875"/>
                      <a:pt x="6966100" y="1489565"/>
                    </a:cubicBezTo>
                    <a:cubicBezTo>
                      <a:pt x="6958455" y="1496255"/>
                      <a:pt x="6949308" y="1499600"/>
                      <a:pt x="6938659" y="1499600"/>
                    </a:cubicBezTo>
                    <a:close/>
                    <a:moveTo>
                      <a:pt x="6914494" y="1348876"/>
                    </a:moveTo>
                    <a:cubicBezTo>
                      <a:pt x="6897292" y="1348876"/>
                      <a:pt x="6882001" y="1351811"/>
                      <a:pt x="6868621" y="1357682"/>
                    </a:cubicBezTo>
                    <a:cubicBezTo>
                      <a:pt x="6855242" y="1363553"/>
                      <a:pt x="6843979" y="1371608"/>
                      <a:pt x="6834831" y="1381847"/>
                    </a:cubicBezTo>
                    <a:cubicBezTo>
                      <a:pt x="6825684" y="1392086"/>
                      <a:pt x="6818721" y="1404032"/>
                      <a:pt x="6813943" y="1417685"/>
                    </a:cubicBezTo>
                    <a:cubicBezTo>
                      <a:pt x="6809165" y="1431337"/>
                      <a:pt x="6806776" y="1445809"/>
                      <a:pt x="6806776" y="1461100"/>
                    </a:cubicBezTo>
                    <a:cubicBezTo>
                      <a:pt x="6806776" y="1481851"/>
                      <a:pt x="6810530" y="1500078"/>
                      <a:pt x="6818039" y="1515778"/>
                    </a:cubicBezTo>
                    <a:cubicBezTo>
                      <a:pt x="6825548" y="1531478"/>
                      <a:pt x="6836265" y="1544107"/>
                      <a:pt x="6850190" y="1553664"/>
                    </a:cubicBezTo>
                    <a:lnTo>
                      <a:pt x="6879680" y="1506972"/>
                    </a:lnTo>
                    <a:cubicBezTo>
                      <a:pt x="6873400" y="1502330"/>
                      <a:pt x="6868280" y="1496323"/>
                      <a:pt x="6864321" y="1488951"/>
                    </a:cubicBezTo>
                    <a:cubicBezTo>
                      <a:pt x="6860362" y="1481578"/>
                      <a:pt x="6858382" y="1472568"/>
                      <a:pt x="6858382" y="1461919"/>
                    </a:cubicBezTo>
                    <a:cubicBezTo>
                      <a:pt x="6858382" y="1455912"/>
                      <a:pt x="6859338" y="1450109"/>
                      <a:pt x="6861249" y="1444512"/>
                    </a:cubicBezTo>
                    <a:cubicBezTo>
                      <a:pt x="6863160" y="1438914"/>
                      <a:pt x="6865823" y="1433863"/>
                      <a:pt x="6869236" y="1429358"/>
                    </a:cubicBezTo>
                    <a:cubicBezTo>
                      <a:pt x="6872649" y="1424852"/>
                      <a:pt x="6876676" y="1421166"/>
                      <a:pt x="6881318" y="1418299"/>
                    </a:cubicBezTo>
                    <a:cubicBezTo>
                      <a:pt x="6885960" y="1415432"/>
                      <a:pt x="6891148" y="1413725"/>
                      <a:pt x="6896882" y="1413179"/>
                    </a:cubicBezTo>
                    <a:lnTo>
                      <a:pt x="6896882" y="1561036"/>
                    </a:lnTo>
                    <a:cubicBezTo>
                      <a:pt x="6899339" y="1561309"/>
                      <a:pt x="6901933" y="1561445"/>
                      <a:pt x="6904664" y="1561445"/>
                    </a:cubicBezTo>
                    <a:cubicBezTo>
                      <a:pt x="6907394" y="1561445"/>
                      <a:pt x="6910125" y="1561445"/>
                      <a:pt x="6912855" y="1561445"/>
                    </a:cubicBezTo>
                    <a:cubicBezTo>
                      <a:pt x="6930331" y="1561445"/>
                      <a:pt x="6945895" y="1558920"/>
                      <a:pt x="6959547" y="1553868"/>
                    </a:cubicBezTo>
                    <a:cubicBezTo>
                      <a:pt x="6973200" y="1548817"/>
                      <a:pt x="6984804" y="1541786"/>
                      <a:pt x="6994361" y="1532775"/>
                    </a:cubicBezTo>
                    <a:cubicBezTo>
                      <a:pt x="7003918" y="1523765"/>
                      <a:pt x="7011222" y="1512979"/>
                      <a:pt x="7016273" y="1500419"/>
                    </a:cubicBezTo>
                    <a:cubicBezTo>
                      <a:pt x="7021325" y="1487858"/>
                      <a:pt x="7023850" y="1474069"/>
                      <a:pt x="7023850" y="1459052"/>
                    </a:cubicBezTo>
                    <a:cubicBezTo>
                      <a:pt x="7023850" y="1443488"/>
                      <a:pt x="7021256" y="1429016"/>
                      <a:pt x="7016068" y="1415637"/>
                    </a:cubicBezTo>
                    <a:cubicBezTo>
                      <a:pt x="7010880" y="1402257"/>
                      <a:pt x="7003576" y="1390653"/>
                      <a:pt x="6994156" y="1380823"/>
                    </a:cubicBezTo>
                    <a:cubicBezTo>
                      <a:pt x="6984736" y="1370993"/>
                      <a:pt x="6973268" y="1363211"/>
                      <a:pt x="6959752" y="1357477"/>
                    </a:cubicBezTo>
                    <a:cubicBezTo>
                      <a:pt x="6946236" y="1351743"/>
                      <a:pt x="6931150" y="1348876"/>
                      <a:pt x="6914494" y="1348876"/>
                    </a:cubicBezTo>
                    <a:close/>
                    <a:moveTo>
                      <a:pt x="6813329" y="1206715"/>
                    </a:moveTo>
                    <a:lnTo>
                      <a:pt x="6813329" y="1273886"/>
                    </a:lnTo>
                    <a:lnTo>
                      <a:pt x="6917898" y="1273886"/>
                    </a:lnTo>
                    <a:cubicBezTo>
                      <a:pt x="6921981" y="1273886"/>
                      <a:pt x="6926746" y="1274705"/>
                      <a:pt x="6932192" y="1276343"/>
                    </a:cubicBezTo>
                    <a:cubicBezTo>
                      <a:pt x="6937638" y="1277981"/>
                      <a:pt x="6942676" y="1280644"/>
                      <a:pt x="6947305" y="1284330"/>
                    </a:cubicBezTo>
                    <a:cubicBezTo>
                      <a:pt x="6951934" y="1288016"/>
                      <a:pt x="6955882" y="1292931"/>
                      <a:pt x="6959150" y="1299075"/>
                    </a:cubicBezTo>
                    <a:cubicBezTo>
                      <a:pt x="6962418" y="1305218"/>
                      <a:pt x="6964052" y="1312795"/>
                      <a:pt x="6964052" y="1321806"/>
                    </a:cubicBezTo>
                    <a:cubicBezTo>
                      <a:pt x="6964052" y="1324537"/>
                      <a:pt x="6963916" y="1327335"/>
                      <a:pt x="6963643" y="1330202"/>
                    </a:cubicBezTo>
                    <a:cubicBezTo>
                      <a:pt x="6963370" y="1333069"/>
                      <a:pt x="6962824" y="1336005"/>
                      <a:pt x="6962004" y="1339008"/>
                    </a:cubicBezTo>
                    <a:lnTo>
                      <a:pt x="7021393" y="1341875"/>
                    </a:lnTo>
                    <a:cubicBezTo>
                      <a:pt x="7021939" y="1340237"/>
                      <a:pt x="7022349" y="1338121"/>
                      <a:pt x="7022622" y="1335527"/>
                    </a:cubicBezTo>
                    <a:cubicBezTo>
                      <a:pt x="7022895" y="1332933"/>
                      <a:pt x="7023031" y="1330270"/>
                      <a:pt x="7023031" y="1327540"/>
                    </a:cubicBezTo>
                    <a:cubicBezTo>
                      <a:pt x="7023031" y="1314980"/>
                      <a:pt x="7019732" y="1303921"/>
                      <a:pt x="7013134" y="1294365"/>
                    </a:cubicBezTo>
                    <a:cubicBezTo>
                      <a:pt x="7006536" y="1284808"/>
                      <a:pt x="6998013" y="1277435"/>
                      <a:pt x="6987565" y="1272247"/>
                    </a:cubicBezTo>
                    <a:lnTo>
                      <a:pt x="6987565" y="1271428"/>
                    </a:lnTo>
                    <a:lnTo>
                      <a:pt x="7017054" y="1271428"/>
                    </a:lnTo>
                    <a:lnTo>
                      <a:pt x="7017054" y="1206715"/>
                    </a:lnTo>
                    <a:close/>
                    <a:moveTo>
                      <a:pt x="6813329" y="1044790"/>
                    </a:moveTo>
                    <a:lnTo>
                      <a:pt x="6813329" y="1111961"/>
                    </a:lnTo>
                    <a:lnTo>
                      <a:pt x="6917898" y="1111961"/>
                    </a:lnTo>
                    <a:cubicBezTo>
                      <a:pt x="6921981" y="1111961"/>
                      <a:pt x="6926746" y="1112780"/>
                      <a:pt x="6932192" y="1114418"/>
                    </a:cubicBezTo>
                    <a:cubicBezTo>
                      <a:pt x="6937638" y="1116057"/>
                      <a:pt x="6942676" y="1118719"/>
                      <a:pt x="6947305" y="1122405"/>
                    </a:cubicBezTo>
                    <a:cubicBezTo>
                      <a:pt x="6951934" y="1126091"/>
                      <a:pt x="6955882" y="1131006"/>
                      <a:pt x="6959150" y="1137150"/>
                    </a:cubicBezTo>
                    <a:cubicBezTo>
                      <a:pt x="6962418" y="1143293"/>
                      <a:pt x="6964052" y="1150870"/>
                      <a:pt x="6964052" y="1159881"/>
                    </a:cubicBezTo>
                    <a:cubicBezTo>
                      <a:pt x="6964052" y="1162611"/>
                      <a:pt x="6963916" y="1165410"/>
                      <a:pt x="6963643" y="1168277"/>
                    </a:cubicBezTo>
                    <a:cubicBezTo>
                      <a:pt x="6963370" y="1171144"/>
                      <a:pt x="6962824" y="1174080"/>
                      <a:pt x="6962004" y="1177083"/>
                    </a:cubicBezTo>
                    <a:lnTo>
                      <a:pt x="7021393" y="1179950"/>
                    </a:lnTo>
                    <a:cubicBezTo>
                      <a:pt x="7021939" y="1178312"/>
                      <a:pt x="7022349" y="1176196"/>
                      <a:pt x="7022622" y="1173602"/>
                    </a:cubicBezTo>
                    <a:cubicBezTo>
                      <a:pt x="7022895" y="1171008"/>
                      <a:pt x="7023031" y="1168346"/>
                      <a:pt x="7023031" y="1165615"/>
                    </a:cubicBezTo>
                    <a:cubicBezTo>
                      <a:pt x="7023031" y="1153055"/>
                      <a:pt x="7019732" y="1141996"/>
                      <a:pt x="7013134" y="1132440"/>
                    </a:cubicBezTo>
                    <a:cubicBezTo>
                      <a:pt x="7006536" y="1122883"/>
                      <a:pt x="6998013" y="1115510"/>
                      <a:pt x="6987565" y="1110322"/>
                    </a:cubicBezTo>
                    <a:lnTo>
                      <a:pt x="6987565" y="1109503"/>
                    </a:lnTo>
                    <a:lnTo>
                      <a:pt x="7017054" y="1109503"/>
                    </a:lnTo>
                    <a:lnTo>
                      <a:pt x="7017054" y="1044790"/>
                    </a:lnTo>
                    <a:close/>
                    <a:moveTo>
                      <a:pt x="6916132" y="842498"/>
                    </a:moveTo>
                    <a:cubicBezTo>
                      <a:pt x="6922685" y="842498"/>
                      <a:pt x="6929102" y="843522"/>
                      <a:pt x="6935382" y="845570"/>
                    </a:cubicBezTo>
                    <a:cubicBezTo>
                      <a:pt x="6941662" y="847618"/>
                      <a:pt x="6947192" y="850622"/>
                      <a:pt x="6951970" y="854581"/>
                    </a:cubicBezTo>
                    <a:cubicBezTo>
                      <a:pt x="6956748" y="858540"/>
                      <a:pt x="6960639" y="863523"/>
                      <a:pt x="6963643" y="869530"/>
                    </a:cubicBezTo>
                    <a:cubicBezTo>
                      <a:pt x="6966646" y="875538"/>
                      <a:pt x="6968148" y="882500"/>
                      <a:pt x="6968148" y="890419"/>
                    </a:cubicBezTo>
                    <a:cubicBezTo>
                      <a:pt x="6968148" y="898337"/>
                      <a:pt x="6966646" y="905300"/>
                      <a:pt x="6963643" y="911307"/>
                    </a:cubicBezTo>
                    <a:cubicBezTo>
                      <a:pt x="6960639" y="917314"/>
                      <a:pt x="6956748" y="922366"/>
                      <a:pt x="6951970" y="926461"/>
                    </a:cubicBezTo>
                    <a:cubicBezTo>
                      <a:pt x="6947192" y="930557"/>
                      <a:pt x="6941662" y="933697"/>
                      <a:pt x="6935382" y="935882"/>
                    </a:cubicBezTo>
                    <a:cubicBezTo>
                      <a:pt x="6929102" y="938066"/>
                      <a:pt x="6922685" y="939158"/>
                      <a:pt x="6916132" y="939158"/>
                    </a:cubicBezTo>
                    <a:cubicBezTo>
                      <a:pt x="6909579" y="939158"/>
                      <a:pt x="6903162" y="938134"/>
                      <a:pt x="6896882" y="936086"/>
                    </a:cubicBezTo>
                    <a:cubicBezTo>
                      <a:pt x="6890602" y="934038"/>
                      <a:pt x="6884936" y="930967"/>
                      <a:pt x="6879885" y="926871"/>
                    </a:cubicBezTo>
                    <a:cubicBezTo>
                      <a:pt x="6874833" y="922775"/>
                      <a:pt x="6870806" y="917724"/>
                      <a:pt x="6867802" y="911717"/>
                    </a:cubicBezTo>
                    <a:cubicBezTo>
                      <a:pt x="6864799" y="905710"/>
                      <a:pt x="6863297" y="898747"/>
                      <a:pt x="6863297" y="890828"/>
                    </a:cubicBezTo>
                    <a:cubicBezTo>
                      <a:pt x="6863297" y="882910"/>
                      <a:pt x="6864799" y="875947"/>
                      <a:pt x="6867802" y="869940"/>
                    </a:cubicBezTo>
                    <a:cubicBezTo>
                      <a:pt x="6870806" y="863933"/>
                      <a:pt x="6874833" y="858881"/>
                      <a:pt x="6879885" y="854786"/>
                    </a:cubicBezTo>
                    <a:cubicBezTo>
                      <a:pt x="6884936" y="850690"/>
                      <a:pt x="6890602" y="847618"/>
                      <a:pt x="6896882" y="845570"/>
                    </a:cubicBezTo>
                    <a:cubicBezTo>
                      <a:pt x="6903162" y="843522"/>
                      <a:pt x="6909579" y="842498"/>
                      <a:pt x="6916132" y="842498"/>
                    </a:cubicBezTo>
                    <a:close/>
                    <a:moveTo>
                      <a:pt x="6916132" y="777376"/>
                    </a:moveTo>
                    <a:cubicBezTo>
                      <a:pt x="6899476" y="777376"/>
                      <a:pt x="6884390" y="780380"/>
                      <a:pt x="6870874" y="786387"/>
                    </a:cubicBezTo>
                    <a:cubicBezTo>
                      <a:pt x="6857358" y="792394"/>
                      <a:pt x="6845890" y="800517"/>
                      <a:pt x="6836470" y="810756"/>
                    </a:cubicBezTo>
                    <a:cubicBezTo>
                      <a:pt x="6827049" y="820996"/>
                      <a:pt x="6819745" y="833010"/>
                      <a:pt x="6814557" y="846799"/>
                    </a:cubicBezTo>
                    <a:cubicBezTo>
                      <a:pt x="6809369" y="860588"/>
                      <a:pt x="6806776" y="875128"/>
                      <a:pt x="6806776" y="890419"/>
                    </a:cubicBezTo>
                    <a:cubicBezTo>
                      <a:pt x="6806776" y="905983"/>
                      <a:pt x="6809369" y="920591"/>
                      <a:pt x="6814557" y="934243"/>
                    </a:cubicBezTo>
                    <a:cubicBezTo>
                      <a:pt x="6819745" y="947896"/>
                      <a:pt x="6827049" y="959910"/>
                      <a:pt x="6836470" y="970286"/>
                    </a:cubicBezTo>
                    <a:cubicBezTo>
                      <a:pt x="6845890" y="980662"/>
                      <a:pt x="6857358" y="988853"/>
                      <a:pt x="6870874" y="994860"/>
                    </a:cubicBezTo>
                    <a:cubicBezTo>
                      <a:pt x="6884390" y="1000867"/>
                      <a:pt x="6899476" y="1003871"/>
                      <a:pt x="6916132" y="1003871"/>
                    </a:cubicBezTo>
                    <a:cubicBezTo>
                      <a:pt x="6932788" y="1003871"/>
                      <a:pt x="6947806" y="1000867"/>
                      <a:pt x="6961185" y="994860"/>
                    </a:cubicBezTo>
                    <a:cubicBezTo>
                      <a:pt x="6974565" y="988853"/>
                      <a:pt x="6985896" y="980662"/>
                      <a:pt x="6995180" y="970286"/>
                    </a:cubicBezTo>
                    <a:cubicBezTo>
                      <a:pt x="7004464" y="959910"/>
                      <a:pt x="7011563" y="947896"/>
                      <a:pt x="7016478" y="934243"/>
                    </a:cubicBezTo>
                    <a:cubicBezTo>
                      <a:pt x="7021393" y="920591"/>
                      <a:pt x="7023850" y="905983"/>
                      <a:pt x="7023850" y="890419"/>
                    </a:cubicBezTo>
                    <a:cubicBezTo>
                      <a:pt x="7023850" y="875128"/>
                      <a:pt x="7021393" y="860588"/>
                      <a:pt x="7016478" y="846799"/>
                    </a:cubicBezTo>
                    <a:cubicBezTo>
                      <a:pt x="7011563" y="833010"/>
                      <a:pt x="7004464" y="820996"/>
                      <a:pt x="6995180" y="810756"/>
                    </a:cubicBezTo>
                    <a:cubicBezTo>
                      <a:pt x="6985896" y="800517"/>
                      <a:pt x="6974565" y="792394"/>
                      <a:pt x="6961185" y="786387"/>
                    </a:cubicBezTo>
                    <a:cubicBezTo>
                      <a:pt x="6947806" y="780380"/>
                      <a:pt x="6932788" y="777376"/>
                      <a:pt x="6916132" y="777376"/>
                    </a:cubicBezTo>
                    <a:close/>
                    <a:moveTo>
                      <a:pt x="6915313" y="567826"/>
                    </a:moveTo>
                    <a:cubicBezTo>
                      <a:pt x="6898384" y="567826"/>
                      <a:pt x="6883230" y="570779"/>
                      <a:pt x="6869850" y="576686"/>
                    </a:cubicBezTo>
                    <a:cubicBezTo>
                      <a:pt x="6856471" y="582593"/>
                      <a:pt x="6845071" y="590696"/>
                      <a:pt x="6835651" y="600995"/>
                    </a:cubicBezTo>
                    <a:cubicBezTo>
                      <a:pt x="6826230" y="611294"/>
                      <a:pt x="6819063" y="623427"/>
                      <a:pt x="6814148" y="637393"/>
                    </a:cubicBezTo>
                    <a:cubicBezTo>
                      <a:pt x="6809233" y="651359"/>
                      <a:pt x="6806776" y="666397"/>
                      <a:pt x="6806776" y="682507"/>
                    </a:cubicBezTo>
                    <a:cubicBezTo>
                      <a:pt x="6806776" y="697525"/>
                      <a:pt x="6809096" y="711723"/>
                      <a:pt x="6813738" y="725103"/>
                    </a:cubicBezTo>
                    <a:cubicBezTo>
                      <a:pt x="6818380" y="738482"/>
                      <a:pt x="6824797" y="749404"/>
                      <a:pt x="6832988" y="757869"/>
                    </a:cubicBezTo>
                    <a:lnTo>
                      <a:pt x="6878451" y="720597"/>
                    </a:lnTo>
                    <a:cubicBezTo>
                      <a:pt x="6873536" y="716502"/>
                      <a:pt x="6869782" y="711109"/>
                      <a:pt x="6867188" y="704419"/>
                    </a:cubicBezTo>
                    <a:cubicBezTo>
                      <a:pt x="6864594" y="697730"/>
                      <a:pt x="6863297" y="690972"/>
                      <a:pt x="6863297" y="684145"/>
                    </a:cubicBezTo>
                    <a:cubicBezTo>
                      <a:pt x="6863297" y="676773"/>
                      <a:pt x="6864662" y="670152"/>
                      <a:pt x="6867393" y="664281"/>
                    </a:cubicBezTo>
                    <a:cubicBezTo>
                      <a:pt x="6870123" y="658410"/>
                      <a:pt x="6873878" y="653359"/>
                      <a:pt x="6878656" y="649127"/>
                    </a:cubicBezTo>
                    <a:cubicBezTo>
                      <a:pt x="6883434" y="644894"/>
                      <a:pt x="6888964" y="641686"/>
                      <a:pt x="6895244" y="639502"/>
                    </a:cubicBezTo>
                    <a:cubicBezTo>
                      <a:pt x="6901524" y="637317"/>
                      <a:pt x="6908214" y="636225"/>
                      <a:pt x="6915313" y="636225"/>
                    </a:cubicBezTo>
                    <a:cubicBezTo>
                      <a:pt x="6922412" y="636225"/>
                      <a:pt x="6929102" y="637386"/>
                      <a:pt x="6935382" y="639706"/>
                    </a:cubicBezTo>
                    <a:cubicBezTo>
                      <a:pt x="6941662" y="642027"/>
                      <a:pt x="6947192" y="645236"/>
                      <a:pt x="6951970" y="649331"/>
                    </a:cubicBezTo>
                    <a:cubicBezTo>
                      <a:pt x="6956748" y="653427"/>
                      <a:pt x="6960571" y="658342"/>
                      <a:pt x="6963438" y="664076"/>
                    </a:cubicBezTo>
                    <a:cubicBezTo>
                      <a:pt x="6966305" y="669810"/>
                      <a:pt x="6967739" y="676227"/>
                      <a:pt x="6967739" y="683326"/>
                    </a:cubicBezTo>
                    <a:cubicBezTo>
                      <a:pt x="6967739" y="690152"/>
                      <a:pt x="6966237" y="696842"/>
                      <a:pt x="6963233" y="703395"/>
                    </a:cubicBezTo>
                    <a:cubicBezTo>
                      <a:pt x="6960230" y="709949"/>
                      <a:pt x="6956270" y="715136"/>
                      <a:pt x="6951356" y="718959"/>
                    </a:cubicBezTo>
                    <a:lnTo>
                      <a:pt x="6996409" y="757869"/>
                    </a:lnTo>
                    <a:cubicBezTo>
                      <a:pt x="7000505" y="753773"/>
                      <a:pt x="7004259" y="748926"/>
                      <a:pt x="7007672" y="743329"/>
                    </a:cubicBezTo>
                    <a:cubicBezTo>
                      <a:pt x="7011085" y="737731"/>
                      <a:pt x="7013952" y="731588"/>
                      <a:pt x="7016273" y="724898"/>
                    </a:cubicBezTo>
                    <a:cubicBezTo>
                      <a:pt x="7018594" y="718208"/>
                      <a:pt x="7020437" y="711246"/>
                      <a:pt x="7021802" y="704010"/>
                    </a:cubicBezTo>
                    <a:cubicBezTo>
                      <a:pt x="7023168" y="696774"/>
                      <a:pt x="7023850" y="689470"/>
                      <a:pt x="7023850" y="682097"/>
                    </a:cubicBezTo>
                    <a:cubicBezTo>
                      <a:pt x="7023850" y="666261"/>
                      <a:pt x="7021325" y="651359"/>
                      <a:pt x="7016273" y="637393"/>
                    </a:cubicBezTo>
                    <a:cubicBezTo>
                      <a:pt x="7011222" y="623427"/>
                      <a:pt x="7003986" y="611294"/>
                      <a:pt x="6994566" y="600995"/>
                    </a:cubicBezTo>
                    <a:cubicBezTo>
                      <a:pt x="6985145" y="590696"/>
                      <a:pt x="6973746" y="582593"/>
                      <a:pt x="6960366" y="576686"/>
                    </a:cubicBezTo>
                    <a:cubicBezTo>
                      <a:pt x="6946987" y="570779"/>
                      <a:pt x="6931969" y="567826"/>
                      <a:pt x="6915313" y="567826"/>
                    </a:cubicBezTo>
                    <a:close/>
                    <a:moveTo>
                      <a:pt x="0" y="0"/>
                    </a:moveTo>
                    <a:lnTo>
                      <a:pt x="6782694" y="0"/>
                    </a:lnTo>
                    <a:lnTo>
                      <a:pt x="6782694" y="466928"/>
                    </a:lnTo>
                    <a:lnTo>
                      <a:pt x="7174925" y="466928"/>
                    </a:lnTo>
                    <a:cubicBezTo>
                      <a:pt x="7245392" y="466928"/>
                      <a:pt x="7302516" y="524052"/>
                      <a:pt x="7302516" y="594519"/>
                    </a:cubicBezTo>
                    <a:lnTo>
                      <a:pt x="7302516" y="2588691"/>
                    </a:lnTo>
                    <a:cubicBezTo>
                      <a:pt x="7302516" y="2659158"/>
                      <a:pt x="7245392" y="2716282"/>
                      <a:pt x="7174925" y="2716282"/>
                    </a:cubicBezTo>
                    <a:lnTo>
                      <a:pt x="6782694" y="2716282"/>
                    </a:lnTo>
                    <a:lnTo>
                      <a:pt x="678269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B0EE53AF-4F7E-1825-A4CB-189E1FA25489}"/>
                  </a:ext>
                </a:extLst>
              </p:cNvPr>
              <p:cNvSpPr txBox="1"/>
              <p:nvPr/>
            </p:nvSpPr>
            <p:spPr>
              <a:xfrm>
                <a:off x="-12793684" y="915788"/>
                <a:ext cx="5210437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latin typeface="Avenir Next Heavy" panose="020B0503020202020204" pitchFamily="34" charset="0"/>
                  </a:rPr>
                  <a:t>Shift b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E08E775C-E53C-B9EC-D30F-6B782D29E869}"/>
                  </a:ext>
                </a:extLst>
              </p:cNvPr>
              <p:cNvSpPr txBox="1"/>
              <p:nvPr/>
            </p:nvSpPr>
            <p:spPr>
              <a:xfrm>
                <a:off x="-12778014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b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4F062DE2-3800-CBB9-6A06-74A1A55A72D3}"/>
                  </a:ext>
                </a:extLst>
              </p:cNvPr>
              <p:cNvSpPr txBox="1"/>
              <p:nvPr/>
            </p:nvSpPr>
            <p:spPr>
              <a:xfrm>
                <a:off x="-13346962" y="2839113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mod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= a –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(a /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shifted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</a:t>
                </a:r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1794BF0B-F06E-8771-2A3B-4914C3873097}"/>
                  </a:ext>
                </a:extLst>
              </p:cNvPr>
              <p:cNvSpPr txBox="1"/>
              <p:nvPr/>
            </p:nvSpPr>
            <p:spPr>
              <a:xfrm>
                <a:off x="-13399329" y="5625069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 + (a/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a shift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b</a:t>
                </a:r>
              </a:p>
            </p:txBody>
          </p:sp>
        </p:grp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53AD623-9572-9D5D-ABDD-9FB606996916}"/>
                </a:ext>
              </a:extLst>
            </p:cNvPr>
            <p:cNvSpPr txBox="1"/>
            <p:nvPr/>
          </p:nvSpPr>
          <p:spPr>
            <a:xfrm>
              <a:off x="738411" y="3601295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contributes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subtraction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b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</a:b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(a 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)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ED38849-9569-F334-50B5-BF70D362B30C}"/>
                </a:ext>
              </a:extLst>
            </p:cNvPr>
            <p:cNvSpPr txBox="1"/>
            <p:nvPr/>
          </p:nvSpPr>
          <p:spPr>
            <a:xfrm>
              <a:off x="738411" y="4535654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added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back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equasion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within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⋅q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70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D9314-6DE8-1D08-6B56-DC83AE1C4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21E8C05D-73C7-110A-A594-7FE69FB4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2820389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3B322FAB-935A-A202-D8DD-C173FB3B8CAA}"/>
              </a:ext>
            </a:extLst>
          </p:cNvPr>
          <p:cNvSpPr/>
          <p:nvPr/>
        </p:nvSpPr>
        <p:spPr>
          <a:xfrm>
            <a:off x="-2847056" y="4466"/>
            <a:ext cx="12280460" cy="6983482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C7058D8-8A9B-380B-C3D4-0135F3FBD85A}"/>
              </a:ext>
            </a:extLst>
          </p:cNvPr>
          <p:cNvSpPr/>
          <p:nvPr/>
        </p:nvSpPr>
        <p:spPr>
          <a:xfrm>
            <a:off x="8709480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792B0A-C501-8A5C-D74E-F733E6CA7774}"/>
              </a:ext>
            </a:extLst>
          </p:cNvPr>
          <p:cNvSpPr txBox="1"/>
          <p:nvPr/>
        </p:nvSpPr>
        <p:spPr>
          <a:xfrm rot="16200000">
            <a:off x="8189459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THREE</a:t>
            </a:r>
          </a:p>
        </p:txBody>
      </p:sp>
      <p:sp>
        <p:nvSpPr>
          <p:cNvPr id="378" name="Rechteck 377">
            <a:extLst>
              <a:ext uri="{FF2B5EF4-FFF2-40B4-BE49-F238E27FC236}">
                <a16:creationId xmlns:a16="http://schemas.microsoft.com/office/drawing/2014/main" id="{79D744F3-7986-AF49-1775-2D46830F55FC}"/>
              </a:ext>
            </a:extLst>
          </p:cNvPr>
          <p:cNvSpPr/>
          <p:nvPr/>
        </p:nvSpPr>
        <p:spPr>
          <a:xfrm>
            <a:off x="15172951" y="743397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9" name="Grafik 378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580A137-5ABB-8A6D-36A1-29ECDCBB085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27230556" y="9475745"/>
            <a:ext cx="12280461" cy="6896017"/>
          </a:xfrm>
          <a:prstGeom prst="rect">
            <a:avLst/>
          </a:prstGeom>
        </p:spPr>
      </p:pic>
      <p:sp>
        <p:nvSpPr>
          <p:cNvPr id="380" name="Rechteck 379">
            <a:extLst>
              <a:ext uri="{FF2B5EF4-FFF2-40B4-BE49-F238E27FC236}">
                <a16:creationId xmlns:a16="http://schemas.microsoft.com/office/drawing/2014/main" id="{82E06CD7-B570-06A2-23FD-341CBA7EEA09}"/>
              </a:ext>
            </a:extLst>
          </p:cNvPr>
          <p:cNvSpPr/>
          <p:nvPr/>
        </p:nvSpPr>
        <p:spPr>
          <a:xfrm>
            <a:off x="29022855" y="9460506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1" name="Rechteck 380">
            <a:extLst>
              <a:ext uri="{FF2B5EF4-FFF2-40B4-BE49-F238E27FC236}">
                <a16:creationId xmlns:a16="http://schemas.microsoft.com/office/drawing/2014/main" id="{6317BA1E-6B38-D527-6CF6-787136DA1734}"/>
              </a:ext>
            </a:extLst>
          </p:cNvPr>
          <p:cNvSpPr/>
          <p:nvPr/>
        </p:nvSpPr>
        <p:spPr>
          <a:xfrm>
            <a:off x="29161660" y="7431252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2" name="Textfeld 381">
            <a:extLst>
              <a:ext uri="{FF2B5EF4-FFF2-40B4-BE49-F238E27FC236}">
                <a16:creationId xmlns:a16="http://schemas.microsoft.com/office/drawing/2014/main" id="{666B9A8F-BD6B-F107-3823-34B62B62E41E}"/>
              </a:ext>
            </a:extLst>
          </p:cNvPr>
          <p:cNvSpPr txBox="1"/>
          <p:nvPr/>
        </p:nvSpPr>
        <p:spPr>
          <a:xfrm rot="16200000">
            <a:off x="28621035" y="18038899"/>
            <a:ext cx="6768382" cy="1169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70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TWO</a:t>
            </a:r>
          </a:p>
        </p:txBody>
      </p:sp>
      <p:sp>
        <p:nvSpPr>
          <p:cNvPr id="383" name="Freihandform 382">
            <a:extLst>
              <a:ext uri="{FF2B5EF4-FFF2-40B4-BE49-F238E27FC236}">
                <a16:creationId xmlns:a16="http://schemas.microsoft.com/office/drawing/2014/main" id="{74D5C131-2F94-3EA3-E2FD-2CB0F5CA8AB7}"/>
              </a:ext>
            </a:extLst>
          </p:cNvPr>
          <p:cNvSpPr/>
          <p:nvPr/>
        </p:nvSpPr>
        <p:spPr>
          <a:xfrm>
            <a:off x="29275845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384" name="Gruppieren 383">
            <a:extLst>
              <a:ext uri="{FF2B5EF4-FFF2-40B4-BE49-F238E27FC236}">
                <a16:creationId xmlns:a16="http://schemas.microsoft.com/office/drawing/2014/main" id="{AF9B8AD8-EAAA-A6AA-E4A5-D7736B6D8B32}"/>
              </a:ext>
            </a:extLst>
          </p:cNvPr>
          <p:cNvGrpSpPr/>
          <p:nvPr/>
        </p:nvGrpSpPr>
        <p:grpSpPr>
          <a:xfrm>
            <a:off x="28904801" y="9484960"/>
            <a:ext cx="7598461" cy="6828633"/>
            <a:chOff x="-533643" y="-17966"/>
            <a:chExt cx="7598461" cy="6868701"/>
          </a:xfrm>
          <a:solidFill>
            <a:srgbClr val="A39800"/>
          </a:solidFill>
        </p:grpSpPr>
        <p:grpSp>
          <p:nvGrpSpPr>
            <p:cNvPr id="385" name="Gruppieren 384">
              <a:extLst>
                <a:ext uri="{FF2B5EF4-FFF2-40B4-BE49-F238E27FC236}">
                  <a16:creationId xmlns:a16="http://schemas.microsoft.com/office/drawing/2014/main" id="{340CE6AF-1906-91B3-03CE-E339A46EEEC1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387" name="Freihandform 386">
                <a:extLst>
                  <a:ext uri="{FF2B5EF4-FFF2-40B4-BE49-F238E27FC236}">
                    <a16:creationId xmlns:a16="http://schemas.microsoft.com/office/drawing/2014/main" id="{5F4735DD-8077-31B8-80EC-29C53A6926D4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88" name="Textfeld 387">
                <a:extLst>
                  <a:ext uri="{FF2B5EF4-FFF2-40B4-BE49-F238E27FC236}">
                    <a16:creationId xmlns:a16="http://schemas.microsoft.com/office/drawing/2014/main" id="{8AAFDF4E-4A2B-BBA6-B9C2-5896DBC6A8A6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89" name="Textfeld 388">
                <a:extLst>
                  <a:ext uri="{FF2B5EF4-FFF2-40B4-BE49-F238E27FC236}">
                    <a16:creationId xmlns:a16="http://schemas.microsoft.com/office/drawing/2014/main" id="{4ABD35E9-4084-0009-952D-D5CC575EF0DA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0" name="Textfeld 389">
                <a:extLst>
                  <a:ext uri="{FF2B5EF4-FFF2-40B4-BE49-F238E27FC236}">
                    <a16:creationId xmlns:a16="http://schemas.microsoft.com/office/drawing/2014/main" id="{ADD9D1A2-40F4-73E8-A0E5-44F8BFA3749C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386" name="Grafik 385" descr="Rennflagge Silhouette">
              <a:extLst>
                <a:ext uri="{FF2B5EF4-FFF2-40B4-BE49-F238E27FC236}">
                  <a16:creationId xmlns:a16="http://schemas.microsoft.com/office/drawing/2014/main" id="{1BE5BD1C-E755-D688-C552-D5797D144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391" name="Gruppieren 390">
            <a:extLst>
              <a:ext uri="{FF2B5EF4-FFF2-40B4-BE49-F238E27FC236}">
                <a16:creationId xmlns:a16="http://schemas.microsoft.com/office/drawing/2014/main" id="{1BE43462-CACC-EAEE-39FE-8FA9B85D69BA}"/>
              </a:ext>
            </a:extLst>
          </p:cNvPr>
          <p:cNvGrpSpPr/>
          <p:nvPr/>
        </p:nvGrpSpPr>
        <p:grpSpPr>
          <a:xfrm>
            <a:off x="29371731" y="9498272"/>
            <a:ext cx="6888282" cy="6828633"/>
            <a:chOff x="-492415" y="-19984"/>
            <a:chExt cx="6888282" cy="6868701"/>
          </a:xfrm>
          <a:solidFill>
            <a:srgbClr val="CBBD00"/>
          </a:solidFill>
        </p:grpSpPr>
        <p:grpSp>
          <p:nvGrpSpPr>
            <p:cNvPr id="392" name="Gruppieren 391">
              <a:extLst>
                <a:ext uri="{FF2B5EF4-FFF2-40B4-BE49-F238E27FC236}">
                  <a16:creationId xmlns:a16="http://schemas.microsoft.com/office/drawing/2014/main" id="{C52DA1A5-D23D-4F41-83CE-3478726BACF9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394" name="Freihandform 393">
                <a:extLst>
                  <a:ext uri="{FF2B5EF4-FFF2-40B4-BE49-F238E27FC236}">
                    <a16:creationId xmlns:a16="http://schemas.microsoft.com/office/drawing/2014/main" id="{71EC580F-E277-2640-FDF9-E09DBF87D205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95" name="Textfeld 394">
                <a:extLst>
                  <a:ext uri="{FF2B5EF4-FFF2-40B4-BE49-F238E27FC236}">
                    <a16:creationId xmlns:a16="http://schemas.microsoft.com/office/drawing/2014/main" id="{0A43DCF8-11AD-0CC0-31B3-600EC06E554F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96" name="Textfeld 395">
                <a:extLst>
                  <a:ext uri="{FF2B5EF4-FFF2-40B4-BE49-F238E27FC236}">
                    <a16:creationId xmlns:a16="http://schemas.microsoft.com/office/drawing/2014/main" id="{A137BF45-AC3F-2676-852F-F64C0511E357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7" name="Textfeld 396">
                <a:extLst>
                  <a:ext uri="{FF2B5EF4-FFF2-40B4-BE49-F238E27FC236}">
                    <a16:creationId xmlns:a16="http://schemas.microsoft.com/office/drawing/2014/main" id="{8B72873D-E3A5-CB09-A789-E536BC7F0D21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393" name="Grafik 392" descr="Abakus Silhouette">
              <a:extLst>
                <a:ext uri="{FF2B5EF4-FFF2-40B4-BE49-F238E27FC236}">
                  <a16:creationId xmlns:a16="http://schemas.microsoft.com/office/drawing/2014/main" id="{14BACE5D-72C1-C008-0876-B6FA918E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98" name="Gruppieren 397">
            <a:extLst>
              <a:ext uri="{FF2B5EF4-FFF2-40B4-BE49-F238E27FC236}">
                <a16:creationId xmlns:a16="http://schemas.microsoft.com/office/drawing/2014/main" id="{8F6075B7-D0BA-F2C2-A6C8-5C686CFCF618}"/>
              </a:ext>
            </a:extLst>
          </p:cNvPr>
          <p:cNvGrpSpPr/>
          <p:nvPr/>
        </p:nvGrpSpPr>
        <p:grpSpPr>
          <a:xfrm>
            <a:off x="29916679" y="7499129"/>
            <a:ext cx="6054575" cy="6828633"/>
            <a:chOff x="-412982" y="0"/>
            <a:chExt cx="6054575" cy="6868701"/>
          </a:xfrm>
          <a:solidFill>
            <a:srgbClr val="E6D700"/>
          </a:solidFill>
        </p:grpSpPr>
        <p:grpSp>
          <p:nvGrpSpPr>
            <p:cNvPr id="399" name="Gruppieren 398">
              <a:extLst>
                <a:ext uri="{FF2B5EF4-FFF2-40B4-BE49-F238E27FC236}">
                  <a16:creationId xmlns:a16="http://schemas.microsoft.com/office/drawing/2014/main" id="{09109C01-FA08-7AAC-4FC2-9C46EC97F2AA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401" name="Freihandform 400">
                <a:extLst>
                  <a:ext uri="{FF2B5EF4-FFF2-40B4-BE49-F238E27FC236}">
                    <a16:creationId xmlns:a16="http://schemas.microsoft.com/office/drawing/2014/main" id="{76802267-4235-7C6B-81BB-E5C67FA21922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2" name="Textfeld 401">
                <a:extLst>
                  <a:ext uri="{FF2B5EF4-FFF2-40B4-BE49-F238E27FC236}">
                    <a16:creationId xmlns:a16="http://schemas.microsoft.com/office/drawing/2014/main" id="{996894DF-FE26-3F54-EC21-0816479DFE12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403" name="Textfeld 402">
                <a:extLst>
                  <a:ext uri="{FF2B5EF4-FFF2-40B4-BE49-F238E27FC236}">
                    <a16:creationId xmlns:a16="http://schemas.microsoft.com/office/drawing/2014/main" id="{52080422-FB28-4827-1E9D-E4FBAF063B60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04" name="Textfeld 403">
                <a:extLst>
                  <a:ext uri="{FF2B5EF4-FFF2-40B4-BE49-F238E27FC236}">
                    <a16:creationId xmlns:a16="http://schemas.microsoft.com/office/drawing/2014/main" id="{D7E9D97E-15AA-3E02-A566-FB2D1B50D5B2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00" name="Grafik 399" descr="Liniendiagramm Silhouette">
              <a:extLst>
                <a:ext uri="{FF2B5EF4-FFF2-40B4-BE49-F238E27FC236}">
                  <a16:creationId xmlns:a16="http://schemas.microsoft.com/office/drawing/2014/main" id="{F74A2418-4457-283D-21E0-117D633D6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405" name="Gruppieren 404">
            <a:extLst>
              <a:ext uri="{FF2B5EF4-FFF2-40B4-BE49-F238E27FC236}">
                <a16:creationId xmlns:a16="http://schemas.microsoft.com/office/drawing/2014/main" id="{BFD31ADC-B84C-098F-1D5D-20AE63B725B2}"/>
              </a:ext>
            </a:extLst>
          </p:cNvPr>
          <p:cNvGrpSpPr/>
          <p:nvPr/>
        </p:nvGrpSpPr>
        <p:grpSpPr>
          <a:xfrm>
            <a:off x="33675476" y="7496436"/>
            <a:ext cx="5244687" cy="6828633"/>
            <a:chOff x="-389644" y="-24387"/>
            <a:chExt cx="5244687" cy="6868701"/>
          </a:xfrm>
          <a:solidFill>
            <a:srgbClr val="FBE500"/>
          </a:solidFill>
        </p:grpSpPr>
        <p:grpSp>
          <p:nvGrpSpPr>
            <p:cNvPr id="406" name="Gruppieren 405">
              <a:extLst>
                <a:ext uri="{FF2B5EF4-FFF2-40B4-BE49-F238E27FC236}">
                  <a16:creationId xmlns:a16="http://schemas.microsoft.com/office/drawing/2014/main" id="{5811BF82-6426-BF3B-B2FD-EDC5F71909D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408" name="Freihandform 407">
                <a:extLst>
                  <a:ext uri="{FF2B5EF4-FFF2-40B4-BE49-F238E27FC236}">
                    <a16:creationId xmlns:a16="http://schemas.microsoft.com/office/drawing/2014/main" id="{61065904-760D-222A-C122-213C4278F83F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09" name="Textfeld 408">
                <a:extLst>
                  <a:ext uri="{FF2B5EF4-FFF2-40B4-BE49-F238E27FC236}">
                    <a16:creationId xmlns:a16="http://schemas.microsoft.com/office/drawing/2014/main" id="{FBECFE7D-DB17-B736-250A-B2FE7590B56C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410" name="Textfeld 409">
                <a:extLst>
                  <a:ext uri="{FF2B5EF4-FFF2-40B4-BE49-F238E27FC236}">
                    <a16:creationId xmlns:a16="http://schemas.microsoft.com/office/drawing/2014/main" id="{6321C9E9-98AC-7430-E05D-2EBF41BD6F13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411" name="Textfeld 410">
                <a:extLst>
                  <a:ext uri="{FF2B5EF4-FFF2-40B4-BE49-F238E27FC236}">
                    <a16:creationId xmlns:a16="http://schemas.microsoft.com/office/drawing/2014/main" id="{E658D3F6-B8AA-756A-1145-BCFBF8473FBF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407" name="Grafik 406" descr="Taschenrechner Silhouette">
              <a:extLst>
                <a:ext uri="{FF2B5EF4-FFF2-40B4-BE49-F238E27FC236}">
                  <a16:creationId xmlns:a16="http://schemas.microsoft.com/office/drawing/2014/main" id="{666D4C3C-4F92-8327-CD48-DB1C015F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12" name="Freihandform 411">
            <a:extLst>
              <a:ext uri="{FF2B5EF4-FFF2-40B4-BE49-F238E27FC236}">
                <a16:creationId xmlns:a16="http://schemas.microsoft.com/office/drawing/2014/main" id="{FD06D5B5-157C-1BFF-7BDD-8F6B50E47D29}"/>
              </a:ext>
            </a:extLst>
          </p:cNvPr>
          <p:cNvSpPr/>
          <p:nvPr/>
        </p:nvSpPr>
        <p:spPr>
          <a:xfrm>
            <a:off x="27076339" y="7496152"/>
            <a:ext cx="4276805" cy="6857392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415" name="Rechteck 414">
            <a:extLst>
              <a:ext uri="{FF2B5EF4-FFF2-40B4-BE49-F238E27FC236}">
                <a16:creationId xmlns:a16="http://schemas.microsoft.com/office/drawing/2014/main" id="{8B2CC146-1122-3A81-79CA-DFDCE22BFF8A}"/>
              </a:ext>
            </a:extLst>
          </p:cNvPr>
          <p:cNvSpPr/>
          <p:nvPr/>
        </p:nvSpPr>
        <p:spPr>
          <a:xfrm>
            <a:off x="69439024" y="7925897"/>
            <a:ext cx="10416859" cy="6873018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9" name="Gerade Verbindung 478">
            <a:extLst>
              <a:ext uri="{FF2B5EF4-FFF2-40B4-BE49-F238E27FC236}">
                <a16:creationId xmlns:a16="http://schemas.microsoft.com/office/drawing/2014/main" id="{5E9E3031-1393-7865-DB18-5C319AE56F51}"/>
              </a:ext>
            </a:extLst>
          </p:cNvPr>
          <p:cNvCxnSpPr>
            <a:cxnSpLocks/>
          </p:cNvCxnSpPr>
          <p:nvPr/>
        </p:nvCxnSpPr>
        <p:spPr>
          <a:xfrm>
            <a:off x="34046927" y="9926945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0" name="Freihandform 479">
            <a:extLst>
              <a:ext uri="{FF2B5EF4-FFF2-40B4-BE49-F238E27FC236}">
                <a16:creationId xmlns:a16="http://schemas.microsoft.com/office/drawing/2014/main" id="{E87CA9E8-D4AB-68CA-44D4-FAB94D33B4B9}"/>
              </a:ext>
            </a:extLst>
          </p:cNvPr>
          <p:cNvSpPr/>
          <p:nvPr/>
        </p:nvSpPr>
        <p:spPr>
          <a:xfrm>
            <a:off x="20437920" y="7425043"/>
            <a:ext cx="6630540" cy="6951986"/>
          </a:xfrm>
          <a:custGeom>
            <a:avLst/>
            <a:gdLst>
              <a:gd name="connsiteX0" fmla="*/ 1603 w 6630540"/>
              <a:gd name="connsiteY0" fmla="*/ 2771511 h 6873577"/>
              <a:gd name="connsiteX1" fmla="*/ 1603 w 6630540"/>
              <a:gd name="connsiteY1" fmla="*/ 3683220 h 6873577"/>
              <a:gd name="connsiteX2" fmla="*/ 492702 w 6630540"/>
              <a:gd name="connsiteY2" fmla="*/ 3227366 h 6873577"/>
              <a:gd name="connsiteX3" fmla="*/ 0 w 6630540"/>
              <a:gd name="connsiteY3" fmla="*/ 0 h 6873577"/>
              <a:gd name="connsiteX4" fmla="*/ 6630540 w 6630540"/>
              <a:gd name="connsiteY4" fmla="*/ 0 h 6873577"/>
              <a:gd name="connsiteX5" fmla="*/ 6630540 w 6630540"/>
              <a:gd name="connsiteY5" fmla="*/ 6873577 h 6873577"/>
              <a:gd name="connsiteX6" fmla="*/ 0 w 6630540"/>
              <a:gd name="connsiteY6" fmla="*/ 6873577 h 68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0540" h="6873577">
                <a:moveTo>
                  <a:pt x="1603" y="2771511"/>
                </a:moveTo>
                <a:lnTo>
                  <a:pt x="1603" y="3683220"/>
                </a:lnTo>
                <a:lnTo>
                  <a:pt x="492702" y="3227366"/>
                </a:lnTo>
                <a:close/>
                <a:moveTo>
                  <a:pt x="0" y="0"/>
                </a:moveTo>
                <a:lnTo>
                  <a:pt x="6630540" y="0"/>
                </a:lnTo>
                <a:lnTo>
                  <a:pt x="6630540" y="6873577"/>
                </a:lnTo>
                <a:lnTo>
                  <a:pt x="0" y="6873577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1" name="Freihandform 480">
            <a:extLst>
              <a:ext uri="{FF2B5EF4-FFF2-40B4-BE49-F238E27FC236}">
                <a16:creationId xmlns:a16="http://schemas.microsoft.com/office/drawing/2014/main" id="{864A4479-FF43-EB47-1B28-C5A502BE3E91}"/>
              </a:ext>
            </a:extLst>
          </p:cNvPr>
          <p:cNvSpPr/>
          <p:nvPr/>
        </p:nvSpPr>
        <p:spPr>
          <a:xfrm rot="16200000">
            <a:off x="26669340" y="7339490"/>
            <a:ext cx="6999522" cy="7075556"/>
          </a:xfrm>
          <a:custGeom>
            <a:avLst/>
            <a:gdLst>
              <a:gd name="connsiteX0" fmla="*/ 6873577 w 6898240"/>
              <a:gd name="connsiteY0" fmla="*/ 445016 h 7075556"/>
              <a:gd name="connsiteX1" fmla="*/ 6873577 w 6898240"/>
              <a:gd name="connsiteY1" fmla="*/ 7075556 h 7075556"/>
              <a:gd name="connsiteX2" fmla="*/ 0 w 6898240"/>
              <a:gd name="connsiteY2" fmla="*/ 7075555 h 7075556"/>
              <a:gd name="connsiteX3" fmla="*/ 0 w 6898240"/>
              <a:gd name="connsiteY3" fmla="*/ 445015 h 7075556"/>
              <a:gd name="connsiteX4" fmla="*/ 6898240 w 6898240"/>
              <a:gd name="connsiteY4" fmla="*/ 443335 h 7075556"/>
              <a:gd name="connsiteX5" fmla="*/ 29442 w 6898240"/>
              <a:gd name="connsiteY5" fmla="*/ 443335 h 7075556"/>
              <a:gd name="connsiteX6" fmla="*/ 3424964 w 6898240"/>
              <a:gd name="connsiteY6" fmla="*/ 0 h 707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8240" h="7075556">
                <a:moveTo>
                  <a:pt x="6873577" y="445016"/>
                </a:moveTo>
                <a:lnTo>
                  <a:pt x="6873577" y="7075556"/>
                </a:lnTo>
                <a:lnTo>
                  <a:pt x="0" y="7075555"/>
                </a:lnTo>
                <a:lnTo>
                  <a:pt x="0" y="445015"/>
                </a:lnTo>
                <a:close/>
                <a:moveTo>
                  <a:pt x="6898240" y="443335"/>
                </a:moveTo>
                <a:lnTo>
                  <a:pt x="29442" y="443335"/>
                </a:lnTo>
                <a:lnTo>
                  <a:pt x="3424964" y="0"/>
                </a:lnTo>
                <a:close/>
              </a:path>
            </a:pathLst>
          </a:custGeom>
          <a:solidFill>
            <a:srgbClr val="FDE5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2" name="Textfeld 481">
            <a:extLst>
              <a:ext uri="{FF2B5EF4-FFF2-40B4-BE49-F238E27FC236}">
                <a16:creationId xmlns:a16="http://schemas.microsoft.com/office/drawing/2014/main" id="{9521097F-7CD0-5567-D794-D705E9FF3FD9}"/>
              </a:ext>
            </a:extLst>
          </p:cNvPr>
          <p:cNvSpPr txBox="1"/>
          <p:nvPr/>
        </p:nvSpPr>
        <p:spPr>
          <a:xfrm>
            <a:off x="27145961" y="8177434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100" b="1" dirty="0" err="1">
                <a:solidFill>
                  <a:srgbClr val="FFF864"/>
                </a:solidFill>
                <a:latin typeface="Avenir Next Heavy" panose="020B0503020202020204" pitchFamily="34" charset="0"/>
              </a:rPr>
              <a:t>Bezout</a:t>
            </a:r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 </a:t>
            </a:r>
          </a:p>
        </p:txBody>
      </p:sp>
      <p:sp>
        <p:nvSpPr>
          <p:cNvPr id="483" name="Textfeld 482">
            <a:extLst>
              <a:ext uri="{FF2B5EF4-FFF2-40B4-BE49-F238E27FC236}">
                <a16:creationId xmlns:a16="http://schemas.microsoft.com/office/drawing/2014/main" id="{66137CE6-4C46-3295-950D-F3EA0A4CEFC8}"/>
              </a:ext>
            </a:extLst>
          </p:cNvPr>
          <p:cNvSpPr txBox="1"/>
          <p:nvPr/>
        </p:nvSpPr>
        <p:spPr>
          <a:xfrm>
            <a:off x="28345419" y="9217636"/>
            <a:ext cx="408527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How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help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484" name="Textfeld 483">
            <a:extLst>
              <a:ext uri="{FF2B5EF4-FFF2-40B4-BE49-F238E27FC236}">
                <a16:creationId xmlns:a16="http://schemas.microsoft.com/office/drawing/2014/main" id="{4A5A96B9-0EE8-4AE5-0073-0DCD77402F83}"/>
              </a:ext>
            </a:extLst>
          </p:cNvPr>
          <p:cNvSpPr txBox="1"/>
          <p:nvPr/>
        </p:nvSpPr>
        <p:spPr>
          <a:xfrm>
            <a:off x="27798187" y="10278392"/>
            <a:ext cx="52621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From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advanced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euclid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get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 linear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combination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with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:</a:t>
            </a:r>
          </a:p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gcd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(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p,q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) =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1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=</a:t>
            </a:r>
            <a:r>
              <a:rPr lang="de-DE" sz="2000" dirty="0"/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⋅p + </a:t>
            </a:r>
            <a:r>
              <a:rPr lang="de-DE" sz="2000" b="1" dirty="0">
                <a:latin typeface="Avenir Next Ultra Light" panose="020B0203020202020204" pitchFamily="34" charset="77"/>
              </a:rPr>
              <a:t>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⋅</a:t>
            </a:r>
            <a:r>
              <a:rPr lang="de-DE" sz="2000" b="1" dirty="0" err="1">
                <a:solidFill>
                  <a:srgbClr val="181818"/>
                </a:solidFill>
                <a:latin typeface="Avenir Next Ultra Light" panose="020B0203020202020204" pitchFamily="34" charset="77"/>
              </a:rPr>
              <a:t>q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5" name="Textfeld 484">
            <a:extLst>
              <a:ext uri="{FF2B5EF4-FFF2-40B4-BE49-F238E27FC236}">
                <a16:creationId xmlns:a16="http://schemas.microsoft.com/office/drawing/2014/main" id="{928E4C83-7892-A367-4651-72FDD215D594}"/>
              </a:ext>
            </a:extLst>
          </p:cNvPr>
          <p:cNvSpPr txBox="1"/>
          <p:nvPr/>
        </p:nvSpPr>
        <p:spPr>
          <a:xfrm>
            <a:off x="27766649" y="11681029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But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for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>
                <a:latin typeface="Avenir Next Ultra Light" panose="020B0203020202020204" pitchFamily="34" charset="77"/>
              </a:rPr>
              <a:t>a₀, b₀ 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6" name="Textfeld 485">
            <a:extLst>
              <a:ext uri="{FF2B5EF4-FFF2-40B4-BE49-F238E27FC236}">
                <a16:creationId xmlns:a16="http://schemas.microsoft.com/office/drawing/2014/main" id="{B24C509B-E52A-755F-9B24-0CBAB26EAD71}"/>
              </a:ext>
            </a:extLst>
          </p:cNvPr>
          <p:cNvSpPr txBox="1"/>
          <p:nvPr/>
        </p:nvSpPr>
        <p:spPr>
          <a:xfrm>
            <a:off x="27756968" y="12520424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We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multiply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this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linear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combination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get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any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rgbClr val="181818"/>
                </a:solidFill>
                <a:latin typeface="Avenir Next Ultra Light" panose="020B0203020202020204" pitchFamily="34" charset="77"/>
              </a:rPr>
              <a:t> ∈</a:t>
            </a:r>
            <a:r>
              <a:rPr lang="de-DE" sz="2000" b="1" dirty="0">
                <a:solidFill>
                  <a:srgbClr val="404040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latin typeface="Avenir Next Ultra Light" panose="020B0203020202020204" pitchFamily="34" charset="77"/>
              </a:rPr>
              <a:t> </a:t>
            </a:r>
            <a:endParaRPr lang="de-DE" sz="2000" b="1" dirty="0">
              <a:solidFill>
                <a:srgbClr val="181818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87" name="Textfeld 486">
            <a:extLst>
              <a:ext uri="{FF2B5EF4-FFF2-40B4-BE49-F238E27FC236}">
                <a16:creationId xmlns:a16="http://schemas.microsoft.com/office/drawing/2014/main" id="{57F3D004-F968-48DF-6C62-8944D72B3C1A}"/>
              </a:ext>
            </a:extLst>
          </p:cNvPr>
          <p:cNvSpPr txBox="1"/>
          <p:nvPr/>
        </p:nvSpPr>
        <p:spPr>
          <a:xfrm>
            <a:off x="20143831" y="8177433"/>
            <a:ext cx="648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endParaRPr lang="de-DE" sz="11100" b="1" dirty="0">
              <a:solidFill>
                <a:schemeClr val="bg1"/>
              </a:solidFill>
              <a:latin typeface="Avenir Next Heavy" panose="020B0503020202020204" pitchFamily="34" charset="0"/>
            </a:endParaRPr>
          </a:p>
        </p:txBody>
      </p:sp>
      <p:sp>
        <p:nvSpPr>
          <p:cNvPr id="488" name="Textfeld 487">
            <a:extLst>
              <a:ext uri="{FF2B5EF4-FFF2-40B4-BE49-F238E27FC236}">
                <a16:creationId xmlns:a16="http://schemas.microsoft.com/office/drawing/2014/main" id="{0520FD00-ECB3-6C4A-CBFE-41DF97D37BA8}"/>
              </a:ext>
            </a:extLst>
          </p:cNvPr>
          <p:cNvSpPr txBox="1"/>
          <p:nvPr/>
        </p:nvSpPr>
        <p:spPr>
          <a:xfrm>
            <a:off x="20731394" y="9217636"/>
            <a:ext cx="53001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Problematic</a:t>
            </a:r>
            <a:r>
              <a:rPr lang="de-DE" sz="3200" b="1" dirty="0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FE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E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89" name="Textfeld 488">
            <a:extLst>
              <a:ext uri="{FF2B5EF4-FFF2-40B4-BE49-F238E27FC236}">
                <a16:creationId xmlns:a16="http://schemas.microsoft.com/office/drawing/2014/main" id="{D0DEDDF4-9811-A6B0-7F4F-AE66B5D0ED7D}"/>
              </a:ext>
            </a:extLst>
          </p:cNvPr>
          <p:cNvSpPr txBox="1"/>
          <p:nvPr/>
        </p:nvSpPr>
        <p:spPr>
          <a:xfrm>
            <a:off x="20928826" y="10278392"/>
            <a:ext cx="526217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The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coefficients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have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to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ℕ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₀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90" name="Textfeld 489">
            <a:extLst>
              <a:ext uri="{FF2B5EF4-FFF2-40B4-BE49-F238E27FC236}">
                <a16:creationId xmlns:a16="http://schemas.microsoft.com/office/drawing/2014/main" id="{AD83E9A0-3534-A7DA-694A-545747CD7E87}"/>
              </a:ext>
            </a:extLst>
          </p:cNvPr>
          <p:cNvSpPr txBox="1"/>
          <p:nvPr/>
        </p:nvSpPr>
        <p:spPr>
          <a:xfrm>
            <a:off x="20897288" y="1109400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Some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can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only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be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combined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from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at least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one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negative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coefficient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1" name="Textfeld 490">
            <a:extLst>
              <a:ext uri="{FF2B5EF4-FFF2-40B4-BE49-F238E27FC236}">
                <a16:creationId xmlns:a16="http://schemas.microsoft.com/office/drawing/2014/main" id="{A4D5FDA1-4B7E-E9F8-3951-A6AED307B033}"/>
              </a:ext>
            </a:extLst>
          </p:cNvPr>
          <p:cNvSpPr txBox="1"/>
          <p:nvPr/>
        </p:nvSpPr>
        <p:spPr>
          <a:xfrm>
            <a:off x="20887607" y="12290990"/>
            <a:ext cx="52621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All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n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≥</a:t>
            </a:r>
            <a:r>
              <a:rPr lang="de-DE" sz="2000" dirty="0">
                <a:solidFill>
                  <a:schemeClr val="bg1"/>
                </a:solidFill>
              </a:rPr>
              <a:t> (p-1)(q-1) </a:t>
            </a:r>
            <a:r>
              <a:rPr lang="de-DE" sz="2000" dirty="0" err="1">
                <a:solidFill>
                  <a:schemeClr val="bg1"/>
                </a:solidFill>
              </a:rPr>
              <a:t>can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combined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natural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number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coefficients</a:t>
            </a:r>
            <a:endParaRPr lang="de-DE" sz="2000" b="1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92" name="Freihandform 491">
            <a:extLst>
              <a:ext uri="{FF2B5EF4-FFF2-40B4-BE49-F238E27FC236}">
                <a16:creationId xmlns:a16="http://schemas.microsoft.com/office/drawing/2014/main" id="{61A6488A-9E5B-1B61-34D0-8C18FDDB7FFD}"/>
              </a:ext>
            </a:extLst>
          </p:cNvPr>
          <p:cNvSpPr/>
          <p:nvPr/>
        </p:nvSpPr>
        <p:spPr>
          <a:xfrm rot="5400000">
            <a:off x="16184411" y="9576475"/>
            <a:ext cx="6886913" cy="2601915"/>
          </a:xfrm>
          <a:custGeom>
            <a:avLst/>
            <a:gdLst>
              <a:gd name="connsiteX0" fmla="*/ 0 w 6927323"/>
              <a:gd name="connsiteY0" fmla="*/ 5804128 h 5804128"/>
              <a:gd name="connsiteX1" fmla="*/ 0 w 6927323"/>
              <a:gd name="connsiteY1" fmla="*/ 443579 h 5804128"/>
              <a:gd name="connsiteX2" fmla="*/ 2810841 w 6927323"/>
              <a:gd name="connsiteY2" fmla="*/ 443579 h 5804128"/>
              <a:gd name="connsiteX3" fmla="*/ 3222586 w 6927323"/>
              <a:gd name="connsiteY3" fmla="*/ 0 h 5804128"/>
              <a:gd name="connsiteX4" fmla="*/ 3634331 w 6927323"/>
              <a:gd name="connsiteY4" fmla="*/ 443579 h 5804128"/>
              <a:gd name="connsiteX5" fmla="*/ 6927323 w 6927323"/>
              <a:gd name="connsiteY5" fmla="*/ 443579 h 5804128"/>
              <a:gd name="connsiteX6" fmla="*/ 6927323 w 6927323"/>
              <a:gd name="connsiteY6" fmla="*/ 5804128 h 58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7323" h="5804128">
                <a:moveTo>
                  <a:pt x="0" y="5804128"/>
                </a:moveTo>
                <a:lnTo>
                  <a:pt x="0" y="443579"/>
                </a:lnTo>
                <a:lnTo>
                  <a:pt x="2810841" y="443579"/>
                </a:lnTo>
                <a:lnTo>
                  <a:pt x="3222586" y="0"/>
                </a:lnTo>
                <a:lnTo>
                  <a:pt x="3634331" y="443579"/>
                </a:lnTo>
                <a:lnTo>
                  <a:pt x="6927323" y="443579"/>
                </a:lnTo>
                <a:lnTo>
                  <a:pt x="6927323" y="5804128"/>
                </a:lnTo>
                <a:close/>
              </a:path>
            </a:pathLst>
          </a:custGeom>
          <a:solidFill>
            <a:srgbClr val="FE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93" name="Textfeld 492">
            <a:extLst>
              <a:ext uri="{FF2B5EF4-FFF2-40B4-BE49-F238E27FC236}">
                <a16:creationId xmlns:a16="http://schemas.microsoft.com/office/drawing/2014/main" id="{4230548F-71E0-615C-5C93-FCFA80292337}"/>
              </a:ext>
            </a:extLst>
          </p:cNvPr>
          <p:cNvSpPr txBox="1"/>
          <p:nvPr/>
        </p:nvSpPr>
        <p:spPr>
          <a:xfrm rot="16200000">
            <a:off x="17411404" y="10093791"/>
            <a:ext cx="452687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404040"/>
                </a:solidFill>
                <a:latin typeface="Avenir Next Heavy" panose="020B0503020202020204" pitchFamily="34" charset="0"/>
                <a:cs typeface="ADLaM Display" panose="020F0502020204030204" pitchFamily="34" charset="0"/>
              </a:rPr>
              <a:t>Code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2A4AB70C-DA76-2D76-0216-7175CB45D17F}"/>
              </a:ext>
            </a:extLst>
          </p:cNvPr>
          <p:cNvCxnSpPr>
            <a:cxnSpLocks/>
          </p:cNvCxnSpPr>
          <p:nvPr/>
        </p:nvCxnSpPr>
        <p:spPr>
          <a:xfrm>
            <a:off x="161650" y="466928"/>
            <a:ext cx="0" cy="5933903"/>
          </a:xfrm>
          <a:prstGeom prst="line">
            <a:avLst/>
          </a:prstGeom>
          <a:ln w="44450">
            <a:solidFill>
              <a:srgbClr val="2626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E21D4DD-FE0B-EC16-1A5C-F14BD76B36CA}"/>
              </a:ext>
            </a:extLst>
          </p:cNvPr>
          <p:cNvGrpSpPr/>
          <p:nvPr/>
        </p:nvGrpSpPr>
        <p:grpSpPr>
          <a:xfrm>
            <a:off x="435971" y="-14935"/>
            <a:ext cx="12264707" cy="6897628"/>
            <a:chOff x="-6770451" y="-14935"/>
            <a:chExt cx="12264707" cy="6897628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2CE26BD9-F2EC-236D-65DA-2227F1E281B6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A0A1936A-7CB1-6CB6-A009-05973A7606FD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4" name="Gruppieren 53">
                  <a:extLst>
                    <a:ext uri="{FF2B5EF4-FFF2-40B4-BE49-F238E27FC236}">
                      <a16:creationId xmlns:a16="http://schemas.microsoft.com/office/drawing/2014/main" id="{0B1DD609-E7FB-2AA1-05D2-8CE950A992DC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56" name="Freihandform 55">
                    <a:extLst>
                      <a:ext uri="{FF2B5EF4-FFF2-40B4-BE49-F238E27FC236}">
                        <a16:creationId xmlns:a16="http://schemas.microsoft.com/office/drawing/2014/main" id="{A8A4B5D6-2A79-35E9-B91A-3A84911F5BFD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7" name="Textfeld 56">
                    <a:extLst>
                      <a:ext uri="{FF2B5EF4-FFF2-40B4-BE49-F238E27FC236}">
                        <a16:creationId xmlns:a16="http://schemas.microsoft.com/office/drawing/2014/main" id="{62D531B0-BADD-357C-AD9C-79EBE6A15ACC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58" name="Textfeld 57">
                    <a:extLst>
                      <a:ext uri="{FF2B5EF4-FFF2-40B4-BE49-F238E27FC236}">
                        <a16:creationId xmlns:a16="http://schemas.microsoft.com/office/drawing/2014/main" id="{CE36CFB9-DE85-2355-D11E-ACE1B69D2E8F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59" name="Textfeld 58">
                    <a:extLst>
                      <a:ext uri="{FF2B5EF4-FFF2-40B4-BE49-F238E27FC236}">
                        <a16:creationId xmlns:a16="http://schemas.microsoft.com/office/drawing/2014/main" id="{FD2B6BA1-C89C-194B-E2CC-14C0E9AF30F9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5" name="Grafik 54" descr="Liniendiagramm Silhouette">
                  <a:extLst>
                    <a:ext uri="{FF2B5EF4-FFF2-40B4-BE49-F238E27FC236}">
                      <a16:creationId xmlns:a16="http://schemas.microsoft.com/office/drawing/2014/main" id="{5059DEC6-5BC3-9E53-A2E4-C5349136E7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9B1F70F1-3545-0F0C-8B78-7883A2AF23EB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3D28F712-7C03-AFB9-352C-53B95DEE2E10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8B861271-05A7-0298-38E6-82F3396880B6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5C659789-7E4A-B0BA-991C-9E266D4A7474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25C993BA-05B3-54E9-E982-AC057E87EDF0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E32747D4-592B-3DE4-E8EF-B31239E38EF4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A858D46F-84F0-90F8-E091-3FA08351EC1B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124B7C67-8AA3-2F08-BA87-9EEB3FCDB611}"/>
              </a:ext>
            </a:extLst>
          </p:cNvPr>
          <p:cNvSpPr/>
          <p:nvPr/>
        </p:nvSpPr>
        <p:spPr>
          <a:xfrm>
            <a:off x="-2820389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BA1FB5E1-EFFA-8ECC-8453-638E01523723}"/>
              </a:ext>
            </a:extLst>
          </p:cNvPr>
          <p:cNvSpPr/>
          <p:nvPr/>
        </p:nvSpPr>
        <p:spPr>
          <a:xfrm>
            <a:off x="-73167" y="627009"/>
            <a:ext cx="661481" cy="1800493"/>
          </a:xfrm>
          <a:custGeom>
            <a:avLst/>
            <a:gdLst/>
            <a:ahLst/>
            <a:cxnLst/>
            <a:rect l="l" t="t" r="r" b="b"/>
            <a:pathLst>
              <a:path w="661481" h="1800493">
                <a:moveTo>
                  <a:pt x="333612" y="1212839"/>
                </a:moveTo>
                <a:cubicBezTo>
                  <a:pt x="338800" y="1213112"/>
                  <a:pt x="343783" y="1214478"/>
                  <a:pt x="348561" y="1216935"/>
                </a:cubicBezTo>
                <a:cubicBezTo>
                  <a:pt x="353340" y="1219392"/>
                  <a:pt x="357504" y="1222669"/>
                  <a:pt x="361053" y="1226765"/>
                </a:cubicBezTo>
                <a:cubicBezTo>
                  <a:pt x="364603" y="1230861"/>
                  <a:pt x="367402" y="1235639"/>
                  <a:pt x="369450" y="1241100"/>
                </a:cubicBezTo>
                <a:cubicBezTo>
                  <a:pt x="371498" y="1246561"/>
                  <a:pt x="372522" y="1252568"/>
                  <a:pt x="372522" y="1259121"/>
                </a:cubicBezTo>
                <a:cubicBezTo>
                  <a:pt x="372522" y="1272501"/>
                  <a:pt x="368699" y="1282535"/>
                  <a:pt x="361053" y="1289225"/>
                </a:cubicBezTo>
                <a:cubicBezTo>
                  <a:pt x="353408" y="1295915"/>
                  <a:pt x="344261" y="1299260"/>
                  <a:pt x="333612" y="1299260"/>
                </a:cubicBezTo>
                <a:close/>
                <a:moveTo>
                  <a:pt x="309447" y="1148536"/>
                </a:moveTo>
                <a:cubicBezTo>
                  <a:pt x="292245" y="1148536"/>
                  <a:pt x="276954" y="1151471"/>
                  <a:pt x="263575" y="1157342"/>
                </a:cubicBezTo>
                <a:cubicBezTo>
                  <a:pt x="250195" y="1163212"/>
                  <a:pt x="238932" y="1171268"/>
                  <a:pt x="229785" y="1181507"/>
                </a:cubicBezTo>
                <a:cubicBezTo>
                  <a:pt x="220637" y="1191746"/>
                  <a:pt x="213675" y="1203692"/>
                  <a:pt x="208896" y="1217345"/>
                </a:cubicBezTo>
                <a:cubicBezTo>
                  <a:pt x="204118" y="1230997"/>
                  <a:pt x="201729" y="1245469"/>
                  <a:pt x="201729" y="1260760"/>
                </a:cubicBezTo>
                <a:cubicBezTo>
                  <a:pt x="201729" y="1281511"/>
                  <a:pt x="205483" y="1299737"/>
                  <a:pt x="212992" y="1315438"/>
                </a:cubicBezTo>
                <a:cubicBezTo>
                  <a:pt x="220501" y="1331138"/>
                  <a:pt x="231218" y="1343767"/>
                  <a:pt x="245144" y="1353324"/>
                </a:cubicBezTo>
                <a:lnTo>
                  <a:pt x="274633" y="1306632"/>
                </a:lnTo>
                <a:cubicBezTo>
                  <a:pt x="268353" y="1301990"/>
                  <a:pt x="263233" y="1295983"/>
                  <a:pt x="259274" y="1288611"/>
                </a:cubicBezTo>
                <a:cubicBezTo>
                  <a:pt x="255315" y="1281238"/>
                  <a:pt x="253335" y="1272228"/>
                  <a:pt x="253335" y="1261579"/>
                </a:cubicBezTo>
                <a:cubicBezTo>
                  <a:pt x="253335" y="1255572"/>
                  <a:pt x="254291" y="1249769"/>
                  <a:pt x="256202" y="1244172"/>
                </a:cubicBezTo>
                <a:cubicBezTo>
                  <a:pt x="258114" y="1238574"/>
                  <a:pt x="260776" y="1233523"/>
                  <a:pt x="264189" y="1229018"/>
                </a:cubicBezTo>
                <a:cubicBezTo>
                  <a:pt x="267602" y="1224512"/>
                  <a:pt x="271630" y="1220826"/>
                  <a:pt x="276271" y="1217959"/>
                </a:cubicBezTo>
                <a:cubicBezTo>
                  <a:pt x="280913" y="1215092"/>
                  <a:pt x="286101" y="1213385"/>
                  <a:pt x="291835" y="1212839"/>
                </a:cubicBezTo>
                <a:lnTo>
                  <a:pt x="291835" y="1360696"/>
                </a:lnTo>
                <a:cubicBezTo>
                  <a:pt x="294293" y="1360969"/>
                  <a:pt x="296887" y="1361105"/>
                  <a:pt x="299617" y="1361105"/>
                </a:cubicBezTo>
                <a:cubicBezTo>
                  <a:pt x="302348" y="1361105"/>
                  <a:pt x="305078" y="1361105"/>
                  <a:pt x="307809" y="1361105"/>
                </a:cubicBezTo>
                <a:cubicBezTo>
                  <a:pt x="325284" y="1361105"/>
                  <a:pt x="340848" y="1358580"/>
                  <a:pt x="354500" y="1353528"/>
                </a:cubicBezTo>
                <a:cubicBezTo>
                  <a:pt x="368153" y="1348477"/>
                  <a:pt x="379757" y="1341446"/>
                  <a:pt x="389314" y="1332435"/>
                </a:cubicBezTo>
                <a:cubicBezTo>
                  <a:pt x="398871" y="1323425"/>
                  <a:pt x="406175" y="1312639"/>
                  <a:pt x="411226" y="1300079"/>
                </a:cubicBezTo>
                <a:cubicBezTo>
                  <a:pt x="416278" y="1287518"/>
                  <a:pt x="418804" y="1273729"/>
                  <a:pt x="418804" y="1258712"/>
                </a:cubicBezTo>
                <a:cubicBezTo>
                  <a:pt x="418804" y="1243148"/>
                  <a:pt x="416210" y="1228676"/>
                  <a:pt x="411022" y="1215297"/>
                </a:cubicBezTo>
                <a:cubicBezTo>
                  <a:pt x="405834" y="1201917"/>
                  <a:pt x="398530" y="1190313"/>
                  <a:pt x="389109" y="1180483"/>
                </a:cubicBezTo>
                <a:cubicBezTo>
                  <a:pt x="379689" y="1170653"/>
                  <a:pt x="368221" y="1162871"/>
                  <a:pt x="354705" y="1157137"/>
                </a:cubicBezTo>
                <a:cubicBezTo>
                  <a:pt x="341189" y="1151403"/>
                  <a:pt x="326103" y="1148536"/>
                  <a:pt x="309447" y="1148536"/>
                </a:cubicBezTo>
                <a:close/>
                <a:moveTo>
                  <a:pt x="311085" y="946549"/>
                </a:moveTo>
                <a:cubicBezTo>
                  <a:pt x="317639" y="946549"/>
                  <a:pt x="324055" y="947573"/>
                  <a:pt x="330335" y="949621"/>
                </a:cubicBezTo>
                <a:cubicBezTo>
                  <a:pt x="336615" y="951669"/>
                  <a:pt x="342145" y="954740"/>
                  <a:pt x="346923" y="958836"/>
                </a:cubicBezTo>
                <a:cubicBezTo>
                  <a:pt x="351702" y="962932"/>
                  <a:pt x="355592" y="967983"/>
                  <a:pt x="358596" y="973990"/>
                </a:cubicBezTo>
                <a:cubicBezTo>
                  <a:pt x="361600" y="979998"/>
                  <a:pt x="363101" y="986960"/>
                  <a:pt x="363101" y="994879"/>
                </a:cubicBezTo>
                <a:cubicBezTo>
                  <a:pt x="363101" y="1002524"/>
                  <a:pt x="361600" y="1009350"/>
                  <a:pt x="358596" y="1015357"/>
                </a:cubicBezTo>
                <a:cubicBezTo>
                  <a:pt x="355592" y="1021365"/>
                  <a:pt x="351633" y="1026484"/>
                  <a:pt x="346718" y="1030717"/>
                </a:cubicBezTo>
                <a:cubicBezTo>
                  <a:pt x="341803" y="1034949"/>
                  <a:pt x="336206" y="1038225"/>
                  <a:pt x="329926" y="1040546"/>
                </a:cubicBezTo>
                <a:cubicBezTo>
                  <a:pt x="323646" y="1042867"/>
                  <a:pt x="317229" y="1044028"/>
                  <a:pt x="310676" y="1044028"/>
                </a:cubicBezTo>
                <a:cubicBezTo>
                  <a:pt x="304123" y="1044028"/>
                  <a:pt x="297706" y="1042867"/>
                  <a:pt x="291426" y="1040546"/>
                </a:cubicBezTo>
                <a:cubicBezTo>
                  <a:pt x="285146" y="1038225"/>
                  <a:pt x="279548" y="1034949"/>
                  <a:pt x="274633" y="1030717"/>
                </a:cubicBezTo>
                <a:cubicBezTo>
                  <a:pt x="269718" y="1026484"/>
                  <a:pt x="265759" y="1021365"/>
                  <a:pt x="262755" y="1015357"/>
                </a:cubicBezTo>
                <a:cubicBezTo>
                  <a:pt x="259752" y="1009350"/>
                  <a:pt x="258250" y="1002524"/>
                  <a:pt x="258250" y="994879"/>
                </a:cubicBezTo>
                <a:cubicBezTo>
                  <a:pt x="258250" y="986960"/>
                  <a:pt x="259752" y="979998"/>
                  <a:pt x="262755" y="973990"/>
                </a:cubicBezTo>
                <a:cubicBezTo>
                  <a:pt x="265759" y="967983"/>
                  <a:pt x="269718" y="962932"/>
                  <a:pt x="274633" y="958836"/>
                </a:cubicBezTo>
                <a:cubicBezTo>
                  <a:pt x="279548" y="954740"/>
                  <a:pt x="285214" y="951669"/>
                  <a:pt x="291631" y="949621"/>
                </a:cubicBezTo>
                <a:cubicBezTo>
                  <a:pt x="298047" y="947573"/>
                  <a:pt x="304532" y="946549"/>
                  <a:pt x="311085" y="946549"/>
                </a:cubicBezTo>
                <a:close/>
                <a:moveTo>
                  <a:pt x="311085" y="881836"/>
                </a:moveTo>
                <a:cubicBezTo>
                  <a:pt x="296887" y="881836"/>
                  <a:pt x="283234" y="884020"/>
                  <a:pt x="270128" y="888389"/>
                </a:cubicBezTo>
                <a:cubicBezTo>
                  <a:pt x="257021" y="892758"/>
                  <a:pt x="245485" y="899106"/>
                  <a:pt x="235519" y="907434"/>
                </a:cubicBezTo>
                <a:cubicBezTo>
                  <a:pt x="225552" y="915762"/>
                  <a:pt x="217566" y="925934"/>
                  <a:pt x="211559" y="937948"/>
                </a:cubicBezTo>
                <a:cubicBezTo>
                  <a:pt x="205551" y="949962"/>
                  <a:pt x="202548" y="963614"/>
                  <a:pt x="202548" y="978905"/>
                </a:cubicBezTo>
                <a:cubicBezTo>
                  <a:pt x="202548" y="992558"/>
                  <a:pt x="205347" y="1005459"/>
                  <a:pt x="210944" y="1017610"/>
                </a:cubicBezTo>
                <a:cubicBezTo>
                  <a:pt x="216542" y="1029761"/>
                  <a:pt x="224528" y="1039113"/>
                  <a:pt x="234904" y="1045666"/>
                </a:cubicBezTo>
                <a:lnTo>
                  <a:pt x="234904" y="1046485"/>
                </a:lnTo>
                <a:lnTo>
                  <a:pt x="208282" y="1046485"/>
                </a:lnTo>
                <a:lnTo>
                  <a:pt x="208282" y="1108331"/>
                </a:lnTo>
                <a:lnTo>
                  <a:pt x="517921" y="1108331"/>
                </a:lnTo>
                <a:lnTo>
                  <a:pt x="517921" y="1041161"/>
                </a:lnTo>
                <a:lnTo>
                  <a:pt x="390543" y="1041161"/>
                </a:lnTo>
                <a:lnTo>
                  <a:pt x="390543" y="1040342"/>
                </a:lnTo>
                <a:cubicBezTo>
                  <a:pt x="397369" y="1034607"/>
                  <a:pt x="403649" y="1026553"/>
                  <a:pt x="409383" y="1016177"/>
                </a:cubicBezTo>
                <a:cubicBezTo>
                  <a:pt x="415117" y="1005801"/>
                  <a:pt x="417984" y="993104"/>
                  <a:pt x="417984" y="978086"/>
                </a:cubicBezTo>
                <a:cubicBezTo>
                  <a:pt x="417984" y="963341"/>
                  <a:pt x="415117" y="950030"/>
                  <a:pt x="409383" y="938153"/>
                </a:cubicBezTo>
                <a:cubicBezTo>
                  <a:pt x="403649" y="926275"/>
                  <a:pt x="395867" y="916172"/>
                  <a:pt x="386038" y="907844"/>
                </a:cubicBezTo>
                <a:cubicBezTo>
                  <a:pt x="376208" y="899516"/>
                  <a:pt x="364808" y="893099"/>
                  <a:pt x="351838" y="888594"/>
                </a:cubicBezTo>
                <a:cubicBezTo>
                  <a:pt x="338868" y="884089"/>
                  <a:pt x="325284" y="881836"/>
                  <a:pt x="311085" y="881836"/>
                </a:cubicBezTo>
                <a:close/>
                <a:moveTo>
                  <a:pt x="311085" y="689783"/>
                </a:moveTo>
                <a:cubicBezTo>
                  <a:pt x="317639" y="689783"/>
                  <a:pt x="324055" y="690807"/>
                  <a:pt x="330335" y="692855"/>
                </a:cubicBezTo>
                <a:cubicBezTo>
                  <a:pt x="336615" y="694903"/>
                  <a:pt x="342145" y="697907"/>
                  <a:pt x="346923" y="701866"/>
                </a:cubicBezTo>
                <a:cubicBezTo>
                  <a:pt x="351702" y="705825"/>
                  <a:pt x="355592" y="710808"/>
                  <a:pt x="358596" y="716815"/>
                </a:cubicBezTo>
                <a:cubicBezTo>
                  <a:pt x="361600" y="722822"/>
                  <a:pt x="363101" y="729785"/>
                  <a:pt x="363101" y="737704"/>
                </a:cubicBezTo>
                <a:cubicBezTo>
                  <a:pt x="363101" y="745622"/>
                  <a:pt x="361600" y="752585"/>
                  <a:pt x="358596" y="758592"/>
                </a:cubicBezTo>
                <a:cubicBezTo>
                  <a:pt x="355592" y="764599"/>
                  <a:pt x="351702" y="769651"/>
                  <a:pt x="346923" y="773746"/>
                </a:cubicBezTo>
                <a:cubicBezTo>
                  <a:pt x="342145" y="777842"/>
                  <a:pt x="336615" y="780982"/>
                  <a:pt x="330335" y="783167"/>
                </a:cubicBezTo>
                <a:cubicBezTo>
                  <a:pt x="324055" y="785351"/>
                  <a:pt x="317639" y="786443"/>
                  <a:pt x="311085" y="786443"/>
                </a:cubicBezTo>
                <a:cubicBezTo>
                  <a:pt x="304532" y="786443"/>
                  <a:pt x="298115" y="785419"/>
                  <a:pt x="291835" y="783371"/>
                </a:cubicBezTo>
                <a:cubicBezTo>
                  <a:pt x="285555" y="781324"/>
                  <a:pt x="279889" y="778252"/>
                  <a:pt x="274838" y="774156"/>
                </a:cubicBezTo>
                <a:cubicBezTo>
                  <a:pt x="269787" y="770060"/>
                  <a:pt x="265759" y="765009"/>
                  <a:pt x="262755" y="759002"/>
                </a:cubicBezTo>
                <a:cubicBezTo>
                  <a:pt x="259752" y="752995"/>
                  <a:pt x="258250" y="746032"/>
                  <a:pt x="258250" y="738113"/>
                </a:cubicBezTo>
                <a:cubicBezTo>
                  <a:pt x="258250" y="730195"/>
                  <a:pt x="259752" y="723232"/>
                  <a:pt x="262755" y="717225"/>
                </a:cubicBezTo>
                <a:cubicBezTo>
                  <a:pt x="265759" y="711218"/>
                  <a:pt x="269787" y="706166"/>
                  <a:pt x="274838" y="702071"/>
                </a:cubicBezTo>
                <a:cubicBezTo>
                  <a:pt x="279889" y="697975"/>
                  <a:pt x="285555" y="694903"/>
                  <a:pt x="291835" y="692855"/>
                </a:cubicBezTo>
                <a:cubicBezTo>
                  <a:pt x="298115" y="690807"/>
                  <a:pt x="304532" y="689783"/>
                  <a:pt x="311085" y="689783"/>
                </a:cubicBezTo>
                <a:close/>
                <a:moveTo>
                  <a:pt x="311085" y="624661"/>
                </a:moveTo>
                <a:cubicBezTo>
                  <a:pt x="294429" y="624661"/>
                  <a:pt x="279343" y="627665"/>
                  <a:pt x="265827" y="633672"/>
                </a:cubicBezTo>
                <a:cubicBezTo>
                  <a:pt x="252311" y="639679"/>
                  <a:pt x="240843" y="647802"/>
                  <a:pt x="231423" y="658041"/>
                </a:cubicBezTo>
                <a:cubicBezTo>
                  <a:pt x="222003" y="668281"/>
                  <a:pt x="214699" y="680295"/>
                  <a:pt x="209511" y="694084"/>
                </a:cubicBezTo>
                <a:cubicBezTo>
                  <a:pt x="204323" y="707873"/>
                  <a:pt x="201729" y="722413"/>
                  <a:pt x="201729" y="737704"/>
                </a:cubicBezTo>
                <a:cubicBezTo>
                  <a:pt x="201729" y="753268"/>
                  <a:pt x="204323" y="767876"/>
                  <a:pt x="209511" y="781528"/>
                </a:cubicBezTo>
                <a:cubicBezTo>
                  <a:pt x="214699" y="795181"/>
                  <a:pt x="222003" y="807195"/>
                  <a:pt x="231423" y="817571"/>
                </a:cubicBezTo>
                <a:cubicBezTo>
                  <a:pt x="240843" y="827947"/>
                  <a:pt x="252311" y="836138"/>
                  <a:pt x="265827" y="842145"/>
                </a:cubicBezTo>
                <a:cubicBezTo>
                  <a:pt x="279343" y="848152"/>
                  <a:pt x="294429" y="851156"/>
                  <a:pt x="311085" y="851156"/>
                </a:cubicBezTo>
                <a:cubicBezTo>
                  <a:pt x="327741" y="851156"/>
                  <a:pt x="342759" y="848152"/>
                  <a:pt x="356139" y="842145"/>
                </a:cubicBezTo>
                <a:cubicBezTo>
                  <a:pt x="369518" y="836138"/>
                  <a:pt x="380850" y="827947"/>
                  <a:pt x="390133" y="817571"/>
                </a:cubicBezTo>
                <a:cubicBezTo>
                  <a:pt x="399417" y="807195"/>
                  <a:pt x="406516" y="795181"/>
                  <a:pt x="411431" y="781528"/>
                </a:cubicBezTo>
                <a:cubicBezTo>
                  <a:pt x="416346" y="767876"/>
                  <a:pt x="418804" y="753268"/>
                  <a:pt x="418804" y="737704"/>
                </a:cubicBezTo>
                <a:cubicBezTo>
                  <a:pt x="418804" y="722413"/>
                  <a:pt x="416346" y="707873"/>
                  <a:pt x="411431" y="694084"/>
                </a:cubicBezTo>
                <a:cubicBezTo>
                  <a:pt x="406516" y="680295"/>
                  <a:pt x="399417" y="668281"/>
                  <a:pt x="390133" y="658041"/>
                </a:cubicBezTo>
                <a:cubicBezTo>
                  <a:pt x="380850" y="647802"/>
                  <a:pt x="369518" y="639679"/>
                  <a:pt x="356139" y="633672"/>
                </a:cubicBezTo>
                <a:cubicBezTo>
                  <a:pt x="342759" y="627665"/>
                  <a:pt x="327741" y="624661"/>
                  <a:pt x="311085" y="624661"/>
                </a:cubicBezTo>
                <a:close/>
                <a:moveTo>
                  <a:pt x="310266" y="415111"/>
                </a:moveTo>
                <a:cubicBezTo>
                  <a:pt x="293337" y="415111"/>
                  <a:pt x="278183" y="418064"/>
                  <a:pt x="264803" y="423971"/>
                </a:cubicBezTo>
                <a:cubicBezTo>
                  <a:pt x="251424" y="429878"/>
                  <a:pt x="240024" y="437981"/>
                  <a:pt x="230604" y="448280"/>
                </a:cubicBezTo>
                <a:cubicBezTo>
                  <a:pt x="221184" y="458579"/>
                  <a:pt x="214016" y="470712"/>
                  <a:pt x="209101" y="484678"/>
                </a:cubicBezTo>
                <a:cubicBezTo>
                  <a:pt x="204186" y="498644"/>
                  <a:pt x="201729" y="513682"/>
                  <a:pt x="201729" y="529792"/>
                </a:cubicBezTo>
                <a:cubicBezTo>
                  <a:pt x="201729" y="544810"/>
                  <a:pt x="204050" y="559008"/>
                  <a:pt x="208692" y="572388"/>
                </a:cubicBezTo>
                <a:cubicBezTo>
                  <a:pt x="213333" y="585767"/>
                  <a:pt x="219750" y="596689"/>
                  <a:pt x="227942" y="605154"/>
                </a:cubicBezTo>
                <a:lnTo>
                  <a:pt x="273404" y="567883"/>
                </a:lnTo>
                <a:cubicBezTo>
                  <a:pt x="268490" y="563787"/>
                  <a:pt x="264735" y="558394"/>
                  <a:pt x="262141" y="551704"/>
                </a:cubicBezTo>
                <a:cubicBezTo>
                  <a:pt x="259547" y="545015"/>
                  <a:pt x="258250" y="538257"/>
                  <a:pt x="258250" y="531430"/>
                </a:cubicBezTo>
                <a:cubicBezTo>
                  <a:pt x="258250" y="524058"/>
                  <a:pt x="259615" y="517437"/>
                  <a:pt x="262346" y="511566"/>
                </a:cubicBezTo>
                <a:cubicBezTo>
                  <a:pt x="265076" y="505695"/>
                  <a:pt x="268831" y="500644"/>
                  <a:pt x="273609" y="496412"/>
                </a:cubicBezTo>
                <a:cubicBezTo>
                  <a:pt x="278388" y="492179"/>
                  <a:pt x="283917" y="488971"/>
                  <a:pt x="290197" y="486787"/>
                </a:cubicBezTo>
                <a:cubicBezTo>
                  <a:pt x="296477" y="484602"/>
                  <a:pt x="303167" y="483510"/>
                  <a:pt x="310266" y="483510"/>
                </a:cubicBezTo>
                <a:cubicBezTo>
                  <a:pt x="317365" y="483510"/>
                  <a:pt x="324055" y="484671"/>
                  <a:pt x="330335" y="486991"/>
                </a:cubicBezTo>
                <a:cubicBezTo>
                  <a:pt x="336615" y="489312"/>
                  <a:pt x="342145" y="492521"/>
                  <a:pt x="346923" y="496616"/>
                </a:cubicBezTo>
                <a:cubicBezTo>
                  <a:pt x="351702" y="500712"/>
                  <a:pt x="355524" y="505627"/>
                  <a:pt x="358391" y="511361"/>
                </a:cubicBezTo>
                <a:cubicBezTo>
                  <a:pt x="361258" y="517095"/>
                  <a:pt x="362692" y="523512"/>
                  <a:pt x="362692" y="530611"/>
                </a:cubicBezTo>
                <a:cubicBezTo>
                  <a:pt x="362692" y="537437"/>
                  <a:pt x="361190" y="544127"/>
                  <a:pt x="358186" y="550680"/>
                </a:cubicBezTo>
                <a:cubicBezTo>
                  <a:pt x="355183" y="557234"/>
                  <a:pt x="351224" y="562421"/>
                  <a:pt x="346309" y="566244"/>
                </a:cubicBezTo>
                <a:lnTo>
                  <a:pt x="391362" y="605154"/>
                </a:lnTo>
                <a:cubicBezTo>
                  <a:pt x="395458" y="601058"/>
                  <a:pt x="399212" y="596211"/>
                  <a:pt x="402625" y="590614"/>
                </a:cubicBezTo>
                <a:cubicBezTo>
                  <a:pt x="406038" y="585016"/>
                  <a:pt x="408905" y="578873"/>
                  <a:pt x="411226" y="572183"/>
                </a:cubicBezTo>
                <a:cubicBezTo>
                  <a:pt x="413547" y="565493"/>
                  <a:pt x="415390" y="558531"/>
                  <a:pt x="416756" y="551295"/>
                </a:cubicBezTo>
                <a:cubicBezTo>
                  <a:pt x="418121" y="544059"/>
                  <a:pt x="418804" y="536755"/>
                  <a:pt x="418804" y="529382"/>
                </a:cubicBezTo>
                <a:cubicBezTo>
                  <a:pt x="418804" y="513546"/>
                  <a:pt x="416278" y="498644"/>
                  <a:pt x="411226" y="484678"/>
                </a:cubicBezTo>
                <a:cubicBezTo>
                  <a:pt x="406175" y="470712"/>
                  <a:pt x="398939" y="458579"/>
                  <a:pt x="389519" y="448280"/>
                </a:cubicBezTo>
                <a:cubicBezTo>
                  <a:pt x="380099" y="437981"/>
                  <a:pt x="368699" y="429878"/>
                  <a:pt x="355319" y="423971"/>
                </a:cubicBezTo>
                <a:cubicBezTo>
                  <a:pt x="341940" y="418064"/>
                  <a:pt x="326922" y="415111"/>
                  <a:pt x="310266" y="415111"/>
                </a:cubicBezTo>
                <a:close/>
                <a:moveTo>
                  <a:pt x="110249" y="0"/>
                </a:moveTo>
                <a:lnTo>
                  <a:pt x="551232" y="0"/>
                </a:lnTo>
                <a:cubicBezTo>
                  <a:pt x="612121" y="0"/>
                  <a:pt x="661481" y="49360"/>
                  <a:pt x="661481" y="110249"/>
                </a:cubicBezTo>
                <a:lnTo>
                  <a:pt x="661481" y="1690244"/>
                </a:lnTo>
                <a:cubicBezTo>
                  <a:pt x="661481" y="1751133"/>
                  <a:pt x="612121" y="1800493"/>
                  <a:pt x="551232" y="1800493"/>
                </a:cubicBezTo>
                <a:lnTo>
                  <a:pt x="110249" y="1800493"/>
                </a:lnTo>
                <a:cubicBezTo>
                  <a:pt x="49360" y="1800493"/>
                  <a:pt x="0" y="1751133"/>
                  <a:pt x="0" y="1690244"/>
                </a:cubicBezTo>
                <a:lnTo>
                  <a:pt x="0" y="110249"/>
                </a:lnTo>
                <a:cubicBezTo>
                  <a:pt x="0" y="49360"/>
                  <a:pt x="49360" y="0"/>
                  <a:pt x="110249" y="0"/>
                </a:cubicBezTo>
                <a:close/>
              </a:path>
            </a:pathLst>
          </a:cu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69" name="Rechteck 468">
            <a:extLst>
              <a:ext uri="{FF2B5EF4-FFF2-40B4-BE49-F238E27FC236}">
                <a16:creationId xmlns:a16="http://schemas.microsoft.com/office/drawing/2014/main" id="{68488068-3763-39A3-F509-2E913200DFDC}"/>
              </a:ext>
            </a:extLst>
          </p:cNvPr>
          <p:cNvSpPr/>
          <p:nvPr/>
        </p:nvSpPr>
        <p:spPr>
          <a:xfrm>
            <a:off x="-10024735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0" name="Textfeld 469">
            <a:extLst>
              <a:ext uri="{FF2B5EF4-FFF2-40B4-BE49-F238E27FC236}">
                <a16:creationId xmlns:a16="http://schemas.microsoft.com/office/drawing/2014/main" id="{967C3839-DB68-A197-DE2D-4BE7D1A89F40}"/>
              </a:ext>
            </a:extLst>
          </p:cNvPr>
          <p:cNvSpPr txBox="1"/>
          <p:nvPr/>
        </p:nvSpPr>
        <p:spPr>
          <a:xfrm rot="16200000">
            <a:off x="-10817927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471" name="Gruppieren 470">
            <a:extLst>
              <a:ext uri="{FF2B5EF4-FFF2-40B4-BE49-F238E27FC236}">
                <a16:creationId xmlns:a16="http://schemas.microsoft.com/office/drawing/2014/main" id="{D8EBFEF2-53FF-220F-7530-445957153E01}"/>
              </a:ext>
            </a:extLst>
          </p:cNvPr>
          <p:cNvGrpSpPr/>
          <p:nvPr/>
        </p:nvGrpSpPr>
        <p:grpSpPr>
          <a:xfrm>
            <a:off x="-14773801" y="-15125"/>
            <a:ext cx="7598461" cy="6868701"/>
            <a:chOff x="-533643" y="-17966"/>
            <a:chExt cx="7598461" cy="6868701"/>
          </a:xfrm>
          <a:solidFill>
            <a:srgbClr val="E6D700"/>
          </a:solidFill>
        </p:grpSpPr>
        <p:grpSp>
          <p:nvGrpSpPr>
            <p:cNvPr id="472" name="Gruppieren 471">
              <a:extLst>
                <a:ext uri="{FF2B5EF4-FFF2-40B4-BE49-F238E27FC236}">
                  <a16:creationId xmlns:a16="http://schemas.microsoft.com/office/drawing/2014/main" id="{3A6059E5-9AAC-38E2-8D82-7E89488D62DC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474" name="Freihandform 473">
                <a:extLst>
                  <a:ext uri="{FF2B5EF4-FFF2-40B4-BE49-F238E27FC236}">
                    <a16:creationId xmlns:a16="http://schemas.microsoft.com/office/drawing/2014/main" id="{122D4FD6-A7D2-87A3-48A7-484C3EADF63B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475" name="Textfeld 474">
                <a:extLst>
                  <a:ext uri="{FF2B5EF4-FFF2-40B4-BE49-F238E27FC236}">
                    <a16:creationId xmlns:a16="http://schemas.microsoft.com/office/drawing/2014/main" id="{A36A6753-8538-C696-5F38-04A690014702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476" name="Textfeld 475">
                <a:extLst>
                  <a:ext uri="{FF2B5EF4-FFF2-40B4-BE49-F238E27FC236}">
                    <a16:creationId xmlns:a16="http://schemas.microsoft.com/office/drawing/2014/main" id="{15923081-3407-67E7-CE67-37CE260DCD93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77" name="Textfeld 476">
                <a:extLst>
                  <a:ext uri="{FF2B5EF4-FFF2-40B4-BE49-F238E27FC236}">
                    <a16:creationId xmlns:a16="http://schemas.microsoft.com/office/drawing/2014/main" id="{9AC30E1C-AF70-917A-81B7-92A9F5A2C0FB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473" name="Grafik 472" descr="Rennflagge Silhouette">
              <a:extLst>
                <a:ext uri="{FF2B5EF4-FFF2-40B4-BE49-F238E27FC236}">
                  <a16:creationId xmlns:a16="http://schemas.microsoft.com/office/drawing/2014/main" id="{00A38E17-992B-6864-D295-C0CEFA8A8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478" name="Gruppieren 477">
            <a:extLst>
              <a:ext uri="{FF2B5EF4-FFF2-40B4-BE49-F238E27FC236}">
                <a16:creationId xmlns:a16="http://schemas.microsoft.com/office/drawing/2014/main" id="{86CCD183-6574-E4E0-E8F9-7C6F9396032A}"/>
              </a:ext>
            </a:extLst>
          </p:cNvPr>
          <p:cNvGrpSpPr/>
          <p:nvPr/>
        </p:nvGrpSpPr>
        <p:grpSpPr>
          <a:xfrm>
            <a:off x="-14306871" y="-1813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494" name="Gruppieren 493">
              <a:extLst>
                <a:ext uri="{FF2B5EF4-FFF2-40B4-BE49-F238E27FC236}">
                  <a16:creationId xmlns:a16="http://schemas.microsoft.com/office/drawing/2014/main" id="{77793981-9473-DB24-5C43-9CD47D65F283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496" name="Freihandform 495">
                <a:extLst>
                  <a:ext uri="{FF2B5EF4-FFF2-40B4-BE49-F238E27FC236}">
                    <a16:creationId xmlns:a16="http://schemas.microsoft.com/office/drawing/2014/main" id="{718A76F2-B995-7735-6790-75A5CF760F0A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497" name="Textfeld 496">
                <a:extLst>
                  <a:ext uri="{FF2B5EF4-FFF2-40B4-BE49-F238E27FC236}">
                    <a16:creationId xmlns:a16="http://schemas.microsoft.com/office/drawing/2014/main" id="{ED24C18E-AA2A-A49F-ECD0-24AE5BEEA2DE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498" name="Textfeld 497">
                <a:extLst>
                  <a:ext uri="{FF2B5EF4-FFF2-40B4-BE49-F238E27FC236}">
                    <a16:creationId xmlns:a16="http://schemas.microsoft.com/office/drawing/2014/main" id="{CE918E7C-DAA0-B068-EA7C-4E36B7A5FC1A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99" name="Textfeld 498">
                <a:extLst>
                  <a:ext uri="{FF2B5EF4-FFF2-40B4-BE49-F238E27FC236}">
                    <a16:creationId xmlns:a16="http://schemas.microsoft.com/office/drawing/2014/main" id="{47F155D3-4C18-575A-F720-98802C6F13A3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95" name="Grafik 494" descr="Abakus Silhouette">
              <a:extLst>
                <a:ext uri="{FF2B5EF4-FFF2-40B4-BE49-F238E27FC236}">
                  <a16:creationId xmlns:a16="http://schemas.microsoft.com/office/drawing/2014/main" id="{9B25AB4C-BB79-2FFA-887C-0BD1EF25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500" name="Gruppieren 499">
            <a:extLst>
              <a:ext uri="{FF2B5EF4-FFF2-40B4-BE49-F238E27FC236}">
                <a16:creationId xmlns:a16="http://schemas.microsoft.com/office/drawing/2014/main" id="{ACC79D0A-CC49-8E7F-2DBE-7C76D7128666}"/>
              </a:ext>
            </a:extLst>
          </p:cNvPr>
          <p:cNvGrpSpPr/>
          <p:nvPr/>
        </p:nvGrpSpPr>
        <p:grpSpPr>
          <a:xfrm>
            <a:off x="-13743898" y="-11790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501" name="Gruppieren 500">
              <a:extLst>
                <a:ext uri="{FF2B5EF4-FFF2-40B4-BE49-F238E27FC236}">
                  <a16:creationId xmlns:a16="http://schemas.microsoft.com/office/drawing/2014/main" id="{BB9933BF-0D7B-2E13-C822-E19D23A6EEF1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503" name="Freihandform 502">
                <a:extLst>
                  <a:ext uri="{FF2B5EF4-FFF2-40B4-BE49-F238E27FC236}">
                    <a16:creationId xmlns:a16="http://schemas.microsoft.com/office/drawing/2014/main" id="{A3448193-0982-92B0-62DF-FDE2CB3D4735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04" name="Textfeld 503">
                <a:extLst>
                  <a:ext uri="{FF2B5EF4-FFF2-40B4-BE49-F238E27FC236}">
                    <a16:creationId xmlns:a16="http://schemas.microsoft.com/office/drawing/2014/main" id="{49B74EF6-F92F-170A-40FC-212F4D7A9ECB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05" name="Textfeld 504">
                <a:extLst>
                  <a:ext uri="{FF2B5EF4-FFF2-40B4-BE49-F238E27FC236}">
                    <a16:creationId xmlns:a16="http://schemas.microsoft.com/office/drawing/2014/main" id="{FDAEFFB9-18C0-6F94-D91E-7C7B77A8F99B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06" name="Textfeld 505">
                <a:extLst>
                  <a:ext uri="{FF2B5EF4-FFF2-40B4-BE49-F238E27FC236}">
                    <a16:creationId xmlns:a16="http://schemas.microsoft.com/office/drawing/2014/main" id="{62ADBE58-BB45-5026-0970-EA805108B70A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02" name="Grafik 501" descr="Liniendiagramm Silhouette">
              <a:extLst>
                <a:ext uri="{FF2B5EF4-FFF2-40B4-BE49-F238E27FC236}">
                  <a16:creationId xmlns:a16="http://schemas.microsoft.com/office/drawing/2014/main" id="{9D7F5668-63F9-5113-1258-463B7343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507" name="Gruppieren 506">
            <a:extLst>
              <a:ext uri="{FF2B5EF4-FFF2-40B4-BE49-F238E27FC236}">
                <a16:creationId xmlns:a16="http://schemas.microsoft.com/office/drawing/2014/main" id="{1322CE31-F553-A4B9-BDC5-A66E872098F4}"/>
              </a:ext>
            </a:extLst>
          </p:cNvPr>
          <p:cNvGrpSpPr/>
          <p:nvPr/>
        </p:nvGrpSpPr>
        <p:grpSpPr>
          <a:xfrm>
            <a:off x="-13192559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508" name="Gruppieren 507">
              <a:extLst>
                <a:ext uri="{FF2B5EF4-FFF2-40B4-BE49-F238E27FC236}">
                  <a16:creationId xmlns:a16="http://schemas.microsoft.com/office/drawing/2014/main" id="{456564C9-9BB0-62A9-C5A2-E2B4C2E01BC2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510" name="Freihandform 509">
                <a:extLst>
                  <a:ext uri="{FF2B5EF4-FFF2-40B4-BE49-F238E27FC236}">
                    <a16:creationId xmlns:a16="http://schemas.microsoft.com/office/drawing/2014/main" id="{7905C698-72CC-CC4D-D713-94EE39742B88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11" name="Textfeld 510">
                <a:extLst>
                  <a:ext uri="{FF2B5EF4-FFF2-40B4-BE49-F238E27FC236}">
                    <a16:creationId xmlns:a16="http://schemas.microsoft.com/office/drawing/2014/main" id="{1B827451-8C6B-A5CD-B9D1-D3E75894EA1F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57" name="Textfeld 256">
                <a:extLst>
                  <a:ext uri="{FF2B5EF4-FFF2-40B4-BE49-F238E27FC236}">
                    <a16:creationId xmlns:a16="http://schemas.microsoft.com/office/drawing/2014/main" id="{2EB6C8CA-D9F4-35AC-77BE-8E488A4EED30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58" name="Textfeld 257">
                <a:extLst>
                  <a:ext uri="{FF2B5EF4-FFF2-40B4-BE49-F238E27FC236}">
                    <a16:creationId xmlns:a16="http://schemas.microsoft.com/office/drawing/2014/main" id="{01577BB4-457F-CC00-C7EF-1DD3F75F613B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509" name="Grafik 508" descr="Taschenrechner Silhouette">
              <a:extLst>
                <a:ext uri="{FF2B5EF4-FFF2-40B4-BE49-F238E27FC236}">
                  <a16:creationId xmlns:a16="http://schemas.microsoft.com/office/drawing/2014/main" id="{414C8DA0-3F1C-B106-321F-D05EF4C0F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259" name="Freihandform 258">
            <a:extLst>
              <a:ext uri="{FF2B5EF4-FFF2-40B4-BE49-F238E27FC236}">
                <a16:creationId xmlns:a16="http://schemas.microsoft.com/office/drawing/2014/main" id="{11835E97-A336-23B3-F94E-6626AADAB265}"/>
              </a:ext>
            </a:extLst>
          </p:cNvPr>
          <p:cNvSpPr/>
          <p:nvPr/>
        </p:nvSpPr>
        <p:spPr>
          <a:xfrm>
            <a:off x="-12477644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8E8EFD2-6191-3306-AB84-6BE38B0BC784}"/>
              </a:ext>
            </a:extLst>
          </p:cNvPr>
          <p:cNvGrpSpPr/>
          <p:nvPr/>
        </p:nvGrpSpPr>
        <p:grpSpPr>
          <a:xfrm>
            <a:off x="618456" y="-1"/>
            <a:ext cx="7302516" cy="6873105"/>
            <a:chOff x="618456" y="-1"/>
            <a:chExt cx="7302516" cy="6873105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FD9824F2-8328-1261-84FF-D460FE45D23C}"/>
                </a:ext>
              </a:extLst>
            </p:cNvPr>
            <p:cNvGrpSpPr/>
            <p:nvPr/>
          </p:nvGrpSpPr>
          <p:grpSpPr>
            <a:xfrm>
              <a:off x="618456" y="-1"/>
              <a:ext cx="7302516" cy="6873105"/>
              <a:chOff x="-13579812" y="0"/>
              <a:chExt cx="7302516" cy="6858000"/>
            </a:xfrm>
          </p:grpSpPr>
          <p:sp>
            <p:nvSpPr>
              <p:cNvPr id="10" name="Freihandform 9">
                <a:extLst>
                  <a:ext uri="{FF2B5EF4-FFF2-40B4-BE49-F238E27FC236}">
                    <a16:creationId xmlns:a16="http://schemas.microsoft.com/office/drawing/2014/main" id="{F3590718-39A7-069E-868F-AD681C4BA5B5}"/>
                  </a:ext>
                </a:extLst>
              </p:cNvPr>
              <p:cNvSpPr/>
              <p:nvPr/>
            </p:nvSpPr>
            <p:spPr>
              <a:xfrm>
                <a:off x="-13579812" y="0"/>
                <a:ext cx="7302516" cy="6858000"/>
              </a:xfrm>
              <a:custGeom>
                <a:avLst/>
                <a:gdLst>
                  <a:gd name="connsiteX0" fmla="*/ 6813329 w 7302516"/>
                  <a:gd name="connsiteY0" fmla="*/ 2349716 h 6858000"/>
                  <a:gd name="connsiteX1" fmla="*/ 6813329 w 7302516"/>
                  <a:gd name="connsiteY1" fmla="*/ 2417295 h 6858000"/>
                  <a:gd name="connsiteX2" fmla="*/ 6923914 w 7302516"/>
                  <a:gd name="connsiteY2" fmla="*/ 2417295 h 6858000"/>
                  <a:gd name="connsiteX3" fmla="*/ 6940502 w 7302516"/>
                  <a:gd name="connsiteY3" fmla="*/ 2419548 h 6858000"/>
                  <a:gd name="connsiteX4" fmla="*/ 6954632 w 7302516"/>
                  <a:gd name="connsiteY4" fmla="*/ 2426306 h 6858000"/>
                  <a:gd name="connsiteX5" fmla="*/ 6964257 w 7302516"/>
                  <a:gd name="connsiteY5" fmla="*/ 2437569 h 6858000"/>
                  <a:gd name="connsiteX6" fmla="*/ 6967739 w 7302516"/>
                  <a:gd name="connsiteY6" fmla="*/ 2453338 h 6858000"/>
                  <a:gd name="connsiteX7" fmla="*/ 6964257 w 7302516"/>
                  <a:gd name="connsiteY7" fmla="*/ 2468287 h 6858000"/>
                  <a:gd name="connsiteX8" fmla="*/ 6954837 w 7302516"/>
                  <a:gd name="connsiteY8" fmla="*/ 2477503 h 6858000"/>
                  <a:gd name="connsiteX9" fmla="*/ 6941116 w 7302516"/>
                  <a:gd name="connsiteY9" fmla="*/ 2482213 h 6858000"/>
                  <a:gd name="connsiteX10" fmla="*/ 6924733 w 7302516"/>
                  <a:gd name="connsiteY10" fmla="*/ 2483646 h 6858000"/>
                  <a:gd name="connsiteX11" fmla="*/ 6813329 w 7302516"/>
                  <a:gd name="connsiteY11" fmla="*/ 2483646 h 6858000"/>
                  <a:gd name="connsiteX12" fmla="*/ 6813329 w 7302516"/>
                  <a:gd name="connsiteY12" fmla="*/ 2551226 h 6858000"/>
                  <a:gd name="connsiteX13" fmla="*/ 6939478 w 7302516"/>
                  <a:gd name="connsiteY13" fmla="*/ 2551226 h 6858000"/>
                  <a:gd name="connsiteX14" fmla="*/ 6969786 w 7302516"/>
                  <a:gd name="connsiteY14" fmla="*/ 2547335 h 6858000"/>
                  <a:gd name="connsiteX15" fmla="*/ 6996614 w 7302516"/>
                  <a:gd name="connsiteY15" fmla="*/ 2534639 h 6858000"/>
                  <a:gd name="connsiteX16" fmla="*/ 7015659 w 7302516"/>
                  <a:gd name="connsiteY16" fmla="*/ 2511498 h 6858000"/>
                  <a:gd name="connsiteX17" fmla="*/ 7023031 w 7302516"/>
                  <a:gd name="connsiteY17" fmla="*/ 2476684 h 6858000"/>
                  <a:gd name="connsiteX18" fmla="*/ 7020164 w 7302516"/>
                  <a:gd name="connsiteY18" fmla="*/ 2456615 h 6858000"/>
                  <a:gd name="connsiteX19" fmla="*/ 7012792 w 7302516"/>
                  <a:gd name="connsiteY19" fmla="*/ 2439208 h 6858000"/>
                  <a:gd name="connsiteX20" fmla="*/ 7001938 w 7302516"/>
                  <a:gd name="connsiteY20" fmla="*/ 2425282 h 6858000"/>
                  <a:gd name="connsiteX21" fmla="*/ 6989036 w 7302516"/>
                  <a:gd name="connsiteY21" fmla="*/ 2415657 h 6858000"/>
                  <a:gd name="connsiteX22" fmla="*/ 6989036 w 7302516"/>
                  <a:gd name="connsiteY22" fmla="*/ 2414838 h 6858000"/>
                  <a:gd name="connsiteX23" fmla="*/ 7017297 w 7302516"/>
                  <a:gd name="connsiteY23" fmla="*/ 2414838 h 6858000"/>
                  <a:gd name="connsiteX24" fmla="*/ 7017297 w 7302516"/>
                  <a:gd name="connsiteY24" fmla="*/ 2349716 h 6858000"/>
                  <a:gd name="connsiteX25" fmla="*/ 6916132 w 7302516"/>
                  <a:gd name="connsiteY25" fmla="*/ 2147424 h 6858000"/>
                  <a:gd name="connsiteX26" fmla="*/ 6935382 w 7302516"/>
                  <a:gd name="connsiteY26" fmla="*/ 2150495 h 6858000"/>
                  <a:gd name="connsiteX27" fmla="*/ 6951970 w 7302516"/>
                  <a:gd name="connsiteY27" fmla="*/ 2159506 h 6858000"/>
                  <a:gd name="connsiteX28" fmla="*/ 6963643 w 7302516"/>
                  <a:gd name="connsiteY28" fmla="*/ 2174456 h 6858000"/>
                  <a:gd name="connsiteX29" fmla="*/ 6968148 w 7302516"/>
                  <a:gd name="connsiteY29" fmla="*/ 2195344 h 6858000"/>
                  <a:gd name="connsiteX30" fmla="*/ 6963643 w 7302516"/>
                  <a:gd name="connsiteY30" fmla="*/ 2216232 h 6858000"/>
                  <a:gd name="connsiteX31" fmla="*/ 6951970 w 7302516"/>
                  <a:gd name="connsiteY31" fmla="*/ 2231386 h 6858000"/>
                  <a:gd name="connsiteX32" fmla="*/ 6935382 w 7302516"/>
                  <a:gd name="connsiteY32" fmla="*/ 2240807 h 6858000"/>
                  <a:gd name="connsiteX33" fmla="*/ 6916132 w 7302516"/>
                  <a:gd name="connsiteY33" fmla="*/ 2244083 h 6858000"/>
                  <a:gd name="connsiteX34" fmla="*/ 6896882 w 7302516"/>
                  <a:gd name="connsiteY34" fmla="*/ 2241012 h 6858000"/>
                  <a:gd name="connsiteX35" fmla="*/ 6879885 w 7302516"/>
                  <a:gd name="connsiteY35" fmla="*/ 2231796 h 6858000"/>
                  <a:gd name="connsiteX36" fmla="*/ 6867802 w 7302516"/>
                  <a:gd name="connsiteY36" fmla="*/ 2216642 h 6858000"/>
                  <a:gd name="connsiteX37" fmla="*/ 6863297 w 7302516"/>
                  <a:gd name="connsiteY37" fmla="*/ 2195753 h 6858000"/>
                  <a:gd name="connsiteX38" fmla="*/ 6867802 w 7302516"/>
                  <a:gd name="connsiteY38" fmla="*/ 2174865 h 6858000"/>
                  <a:gd name="connsiteX39" fmla="*/ 6879885 w 7302516"/>
                  <a:gd name="connsiteY39" fmla="*/ 2159711 h 6858000"/>
                  <a:gd name="connsiteX40" fmla="*/ 6896882 w 7302516"/>
                  <a:gd name="connsiteY40" fmla="*/ 2150495 h 6858000"/>
                  <a:gd name="connsiteX41" fmla="*/ 6916132 w 7302516"/>
                  <a:gd name="connsiteY41" fmla="*/ 2147424 h 6858000"/>
                  <a:gd name="connsiteX42" fmla="*/ 6916132 w 7302516"/>
                  <a:gd name="connsiteY42" fmla="*/ 2082301 h 6858000"/>
                  <a:gd name="connsiteX43" fmla="*/ 6870874 w 7302516"/>
                  <a:gd name="connsiteY43" fmla="*/ 2091312 h 6858000"/>
                  <a:gd name="connsiteX44" fmla="*/ 6836470 w 7302516"/>
                  <a:gd name="connsiteY44" fmla="*/ 2115682 h 6858000"/>
                  <a:gd name="connsiteX45" fmla="*/ 6814557 w 7302516"/>
                  <a:gd name="connsiteY45" fmla="*/ 2151724 h 6858000"/>
                  <a:gd name="connsiteX46" fmla="*/ 6806776 w 7302516"/>
                  <a:gd name="connsiteY46" fmla="*/ 2195344 h 6858000"/>
                  <a:gd name="connsiteX47" fmla="*/ 6814557 w 7302516"/>
                  <a:gd name="connsiteY47" fmla="*/ 2239168 h 6858000"/>
                  <a:gd name="connsiteX48" fmla="*/ 6836470 w 7302516"/>
                  <a:gd name="connsiteY48" fmla="*/ 2275211 h 6858000"/>
                  <a:gd name="connsiteX49" fmla="*/ 6870874 w 7302516"/>
                  <a:gd name="connsiteY49" fmla="*/ 2299785 h 6858000"/>
                  <a:gd name="connsiteX50" fmla="*/ 6916132 w 7302516"/>
                  <a:gd name="connsiteY50" fmla="*/ 2308796 h 6858000"/>
                  <a:gd name="connsiteX51" fmla="*/ 6961185 w 7302516"/>
                  <a:gd name="connsiteY51" fmla="*/ 2299785 h 6858000"/>
                  <a:gd name="connsiteX52" fmla="*/ 6995180 w 7302516"/>
                  <a:gd name="connsiteY52" fmla="*/ 2275211 h 6858000"/>
                  <a:gd name="connsiteX53" fmla="*/ 7016478 w 7302516"/>
                  <a:gd name="connsiteY53" fmla="*/ 2239168 h 6858000"/>
                  <a:gd name="connsiteX54" fmla="*/ 7023850 w 7302516"/>
                  <a:gd name="connsiteY54" fmla="*/ 2195344 h 6858000"/>
                  <a:gd name="connsiteX55" fmla="*/ 7016478 w 7302516"/>
                  <a:gd name="connsiteY55" fmla="*/ 2151724 h 6858000"/>
                  <a:gd name="connsiteX56" fmla="*/ 6995180 w 7302516"/>
                  <a:gd name="connsiteY56" fmla="*/ 2115682 h 6858000"/>
                  <a:gd name="connsiteX57" fmla="*/ 6961185 w 7302516"/>
                  <a:gd name="connsiteY57" fmla="*/ 2091312 h 6858000"/>
                  <a:gd name="connsiteX58" fmla="*/ 6916132 w 7302516"/>
                  <a:gd name="connsiteY58" fmla="*/ 2082301 h 6858000"/>
                  <a:gd name="connsiteX59" fmla="*/ 6813329 w 7302516"/>
                  <a:gd name="connsiteY59" fmla="*/ 1969535 h 6858000"/>
                  <a:gd name="connsiteX60" fmla="*/ 6813329 w 7302516"/>
                  <a:gd name="connsiteY60" fmla="*/ 2036705 h 6858000"/>
                  <a:gd name="connsiteX61" fmla="*/ 7017297 w 7302516"/>
                  <a:gd name="connsiteY61" fmla="*/ 2036705 h 6858000"/>
                  <a:gd name="connsiteX62" fmla="*/ 7017297 w 7302516"/>
                  <a:gd name="connsiteY62" fmla="*/ 1969535 h 6858000"/>
                  <a:gd name="connsiteX63" fmla="*/ 7082420 w 7302516"/>
                  <a:gd name="connsiteY63" fmla="*/ 1964620 h 6858000"/>
                  <a:gd name="connsiteX64" fmla="*/ 7056412 w 7302516"/>
                  <a:gd name="connsiteY64" fmla="*/ 1975678 h 6858000"/>
                  <a:gd name="connsiteX65" fmla="*/ 7045558 w 7302516"/>
                  <a:gd name="connsiteY65" fmla="*/ 2003120 h 6858000"/>
                  <a:gd name="connsiteX66" fmla="*/ 7048425 w 7302516"/>
                  <a:gd name="connsiteY66" fmla="*/ 2018069 h 6858000"/>
                  <a:gd name="connsiteX67" fmla="*/ 7056207 w 7302516"/>
                  <a:gd name="connsiteY67" fmla="*/ 2030357 h 6858000"/>
                  <a:gd name="connsiteX68" fmla="*/ 7067880 w 7302516"/>
                  <a:gd name="connsiteY68" fmla="*/ 2038548 h 6858000"/>
                  <a:gd name="connsiteX69" fmla="*/ 7082420 w 7302516"/>
                  <a:gd name="connsiteY69" fmla="*/ 2041620 h 6858000"/>
                  <a:gd name="connsiteX70" fmla="*/ 7096959 w 7302516"/>
                  <a:gd name="connsiteY70" fmla="*/ 2038548 h 6858000"/>
                  <a:gd name="connsiteX71" fmla="*/ 7108632 w 7302516"/>
                  <a:gd name="connsiteY71" fmla="*/ 2030357 h 6858000"/>
                  <a:gd name="connsiteX72" fmla="*/ 7116414 w 7302516"/>
                  <a:gd name="connsiteY72" fmla="*/ 2018069 h 6858000"/>
                  <a:gd name="connsiteX73" fmla="*/ 7119281 w 7302516"/>
                  <a:gd name="connsiteY73" fmla="*/ 2003120 h 6858000"/>
                  <a:gd name="connsiteX74" fmla="*/ 7116209 w 7302516"/>
                  <a:gd name="connsiteY74" fmla="*/ 1987966 h 6858000"/>
                  <a:gd name="connsiteX75" fmla="*/ 7108223 w 7302516"/>
                  <a:gd name="connsiteY75" fmla="*/ 1975678 h 6858000"/>
                  <a:gd name="connsiteX76" fmla="*/ 7096550 w 7302516"/>
                  <a:gd name="connsiteY76" fmla="*/ 1967487 h 6858000"/>
                  <a:gd name="connsiteX77" fmla="*/ 7082420 w 7302516"/>
                  <a:gd name="connsiteY77" fmla="*/ 1964620 h 6858000"/>
                  <a:gd name="connsiteX78" fmla="*/ 6967329 w 7302516"/>
                  <a:gd name="connsiteY78" fmla="*/ 1790922 h 6858000"/>
                  <a:gd name="connsiteX79" fmla="*/ 6967329 w 7302516"/>
                  <a:gd name="connsiteY79" fmla="*/ 1823688 h 6858000"/>
                  <a:gd name="connsiteX80" fmla="*/ 6881094 w 7302516"/>
                  <a:gd name="connsiteY80" fmla="*/ 1823688 h 6858000"/>
                  <a:gd name="connsiteX81" fmla="*/ 6851326 w 7302516"/>
                  <a:gd name="connsiteY81" fmla="*/ 1827374 h 6858000"/>
                  <a:gd name="connsiteX82" fmla="*/ 6828329 w 7302516"/>
                  <a:gd name="connsiteY82" fmla="*/ 1839456 h 6858000"/>
                  <a:gd name="connsiteX83" fmla="*/ 6813546 w 7302516"/>
                  <a:gd name="connsiteY83" fmla="*/ 1861778 h 6858000"/>
                  <a:gd name="connsiteX84" fmla="*/ 6808414 w 7302516"/>
                  <a:gd name="connsiteY84" fmla="*/ 1896183 h 6858000"/>
                  <a:gd name="connsiteX85" fmla="*/ 6810257 w 7302516"/>
                  <a:gd name="connsiteY85" fmla="*/ 1917480 h 6858000"/>
                  <a:gd name="connsiteX86" fmla="*/ 6814557 w 7302516"/>
                  <a:gd name="connsiteY86" fmla="*/ 1935092 h 6858000"/>
                  <a:gd name="connsiteX87" fmla="*/ 6863706 w 7302516"/>
                  <a:gd name="connsiteY87" fmla="*/ 1934273 h 6858000"/>
                  <a:gd name="connsiteX88" fmla="*/ 6861249 w 7302516"/>
                  <a:gd name="connsiteY88" fmla="*/ 1925058 h 6858000"/>
                  <a:gd name="connsiteX89" fmla="*/ 6860430 w 7302516"/>
                  <a:gd name="connsiteY89" fmla="*/ 1914613 h 6858000"/>
                  <a:gd name="connsiteX90" fmla="*/ 6867626 w 7302516"/>
                  <a:gd name="connsiteY90" fmla="*/ 1894749 h 6858000"/>
                  <a:gd name="connsiteX91" fmla="*/ 6889209 w 7302516"/>
                  <a:gd name="connsiteY91" fmla="*/ 1889220 h 6858000"/>
                  <a:gd name="connsiteX92" fmla="*/ 6967329 w 7302516"/>
                  <a:gd name="connsiteY92" fmla="*/ 1889220 h 6858000"/>
                  <a:gd name="connsiteX93" fmla="*/ 6967329 w 7302516"/>
                  <a:gd name="connsiteY93" fmla="*/ 1937140 h 6858000"/>
                  <a:gd name="connsiteX94" fmla="*/ 7017297 w 7302516"/>
                  <a:gd name="connsiteY94" fmla="*/ 1937140 h 6858000"/>
                  <a:gd name="connsiteX95" fmla="*/ 7017297 w 7302516"/>
                  <a:gd name="connsiteY95" fmla="*/ 1889220 h 6858000"/>
                  <a:gd name="connsiteX96" fmla="*/ 7070951 w 7302516"/>
                  <a:gd name="connsiteY96" fmla="*/ 1889220 h 6858000"/>
                  <a:gd name="connsiteX97" fmla="*/ 7070951 w 7302516"/>
                  <a:gd name="connsiteY97" fmla="*/ 1823278 h 6858000"/>
                  <a:gd name="connsiteX98" fmla="*/ 7017297 w 7302516"/>
                  <a:gd name="connsiteY98" fmla="*/ 1823278 h 6858000"/>
                  <a:gd name="connsiteX99" fmla="*/ 7017297 w 7302516"/>
                  <a:gd name="connsiteY99" fmla="*/ 1790922 h 6858000"/>
                  <a:gd name="connsiteX100" fmla="*/ 6915313 w 7302516"/>
                  <a:gd name="connsiteY100" fmla="*/ 1596526 h 6858000"/>
                  <a:gd name="connsiteX101" fmla="*/ 6869850 w 7302516"/>
                  <a:gd name="connsiteY101" fmla="*/ 1605386 h 6858000"/>
                  <a:gd name="connsiteX102" fmla="*/ 6835651 w 7302516"/>
                  <a:gd name="connsiteY102" fmla="*/ 1629695 h 6858000"/>
                  <a:gd name="connsiteX103" fmla="*/ 6814148 w 7302516"/>
                  <a:gd name="connsiteY103" fmla="*/ 1666093 h 6858000"/>
                  <a:gd name="connsiteX104" fmla="*/ 6806776 w 7302516"/>
                  <a:gd name="connsiteY104" fmla="*/ 1711207 h 6858000"/>
                  <a:gd name="connsiteX105" fmla="*/ 6813738 w 7302516"/>
                  <a:gd name="connsiteY105" fmla="*/ 1753803 h 6858000"/>
                  <a:gd name="connsiteX106" fmla="*/ 6832988 w 7302516"/>
                  <a:gd name="connsiteY106" fmla="*/ 1786569 h 6858000"/>
                  <a:gd name="connsiteX107" fmla="*/ 6878451 w 7302516"/>
                  <a:gd name="connsiteY107" fmla="*/ 1749298 h 6858000"/>
                  <a:gd name="connsiteX108" fmla="*/ 6867188 w 7302516"/>
                  <a:gd name="connsiteY108" fmla="*/ 1733119 h 6858000"/>
                  <a:gd name="connsiteX109" fmla="*/ 6863297 w 7302516"/>
                  <a:gd name="connsiteY109" fmla="*/ 1712845 h 6858000"/>
                  <a:gd name="connsiteX110" fmla="*/ 6867393 w 7302516"/>
                  <a:gd name="connsiteY110" fmla="*/ 1692981 h 6858000"/>
                  <a:gd name="connsiteX111" fmla="*/ 6878656 w 7302516"/>
                  <a:gd name="connsiteY111" fmla="*/ 1677827 h 6858000"/>
                  <a:gd name="connsiteX112" fmla="*/ 6895244 w 7302516"/>
                  <a:gd name="connsiteY112" fmla="*/ 1668202 h 6858000"/>
                  <a:gd name="connsiteX113" fmla="*/ 6915313 w 7302516"/>
                  <a:gd name="connsiteY113" fmla="*/ 1664925 h 6858000"/>
                  <a:gd name="connsiteX114" fmla="*/ 6935382 w 7302516"/>
                  <a:gd name="connsiteY114" fmla="*/ 1668406 h 6858000"/>
                  <a:gd name="connsiteX115" fmla="*/ 6951970 w 7302516"/>
                  <a:gd name="connsiteY115" fmla="*/ 1678032 h 6858000"/>
                  <a:gd name="connsiteX116" fmla="*/ 6963438 w 7302516"/>
                  <a:gd name="connsiteY116" fmla="*/ 1692776 h 6858000"/>
                  <a:gd name="connsiteX117" fmla="*/ 6967739 w 7302516"/>
                  <a:gd name="connsiteY117" fmla="*/ 1712026 h 6858000"/>
                  <a:gd name="connsiteX118" fmla="*/ 6963233 w 7302516"/>
                  <a:gd name="connsiteY118" fmla="*/ 1732095 h 6858000"/>
                  <a:gd name="connsiteX119" fmla="*/ 6951356 w 7302516"/>
                  <a:gd name="connsiteY119" fmla="*/ 1747659 h 6858000"/>
                  <a:gd name="connsiteX120" fmla="*/ 6996409 w 7302516"/>
                  <a:gd name="connsiteY120" fmla="*/ 1786569 h 6858000"/>
                  <a:gd name="connsiteX121" fmla="*/ 7007672 w 7302516"/>
                  <a:gd name="connsiteY121" fmla="*/ 1772029 h 6858000"/>
                  <a:gd name="connsiteX122" fmla="*/ 7016273 w 7302516"/>
                  <a:gd name="connsiteY122" fmla="*/ 1753598 h 6858000"/>
                  <a:gd name="connsiteX123" fmla="*/ 7021802 w 7302516"/>
                  <a:gd name="connsiteY123" fmla="*/ 1732710 h 6858000"/>
                  <a:gd name="connsiteX124" fmla="*/ 7023850 w 7302516"/>
                  <a:gd name="connsiteY124" fmla="*/ 1710797 h 6858000"/>
                  <a:gd name="connsiteX125" fmla="*/ 7016273 w 7302516"/>
                  <a:gd name="connsiteY125" fmla="*/ 1666093 h 6858000"/>
                  <a:gd name="connsiteX126" fmla="*/ 6994566 w 7302516"/>
                  <a:gd name="connsiteY126" fmla="*/ 1629695 h 6858000"/>
                  <a:gd name="connsiteX127" fmla="*/ 6960366 w 7302516"/>
                  <a:gd name="connsiteY127" fmla="*/ 1605386 h 6858000"/>
                  <a:gd name="connsiteX128" fmla="*/ 6915313 w 7302516"/>
                  <a:gd name="connsiteY128" fmla="*/ 1596526 h 6858000"/>
                  <a:gd name="connsiteX129" fmla="*/ 6938659 w 7302516"/>
                  <a:gd name="connsiteY129" fmla="*/ 1413179 h 6858000"/>
                  <a:gd name="connsiteX130" fmla="*/ 6953608 w 7302516"/>
                  <a:gd name="connsiteY130" fmla="*/ 1417275 h 6858000"/>
                  <a:gd name="connsiteX131" fmla="*/ 6966100 w 7302516"/>
                  <a:gd name="connsiteY131" fmla="*/ 1427105 h 6858000"/>
                  <a:gd name="connsiteX132" fmla="*/ 6974497 w 7302516"/>
                  <a:gd name="connsiteY132" fmla="*/ 1441440 h 6858000"/>
                  <a:gd name="connsiteX133" fmla="*/ 6977568 w 7302516"/>
                  <a:gd name="connsiteY133" fmla="*/ 1459461 h 6858000"/>
                  <a:gd name="connsiteX134" fmla="*/ 6966100 w 7302516"/>
                  <a:gd name="connsiteY134" fmla="*/ 1489565 h 6858000"/>
                  <a:gd name="connsiteX135" fmla="*/ 6938659 w 7302516"/>
                  <a:gd name="connsiteY135" fmla="*/ 1499600 h 6858000"/>
                  <a:gd name="connsiteX136" fmla="*/ 6914494 w 7302516"/>
                  <a:gd name="connsiteY136" fmla="*/ 1348876 h 6858000"/>
                  <a:gd name="connsiteX137" fmla="*/ 6868621 w 7302516"/>
                  <a:gd name="connsiteY137" fmla="*/ 1357682 h 6858000"/>
                  <a:gd name="connsiteX138" fmla="*/ 6834831 w 7302516"/>
                  <a:gd name="connsiteY138" fmla="*/ 1381847 h 6858000"/>
                  <a:gd name="connsiteX139" fmla="*/ 6813943 w 7302516"/>
                  <a:gd name="connsiteY139" fmla="*/ 1417685 h 6858000"/>
                  <a:gd name="connsiteX140" fmla="*/ 6806776 w 7302516"/>
                  <a:gd name="connsiteY140" fmla="*/ 1461100 h 6858000"/>
                  <a:gd name="connsiteX141" fmla="*/ 6818039 w 7302516"/>
                  <a:gd name="connsiteY141" fmla="*/ 1515778 h 6858000"/>
                  <a:gd name="connsiteX142" fmla="*/ 6850190 w 7302516"/>
                  <a:gd name="connsiteY142" fmla="*/ 1553664 h 6858000"/>
                  <a:gd name="connsiteX143" fmla="*/ 6879680 w 7302516"/>
                  <a:gd name="connsiteY143" fmla="*/ 1506972 h 6858000"/>
                  <a:gd name="connsiteX144" fmla="*/ 6864321 w 7302516"/>
                  <a:gd name="connsiteY144" fmla="*/ 1488951 h 6858000"/>
                  <a:gd name="connsiteX145" fmla="*/ 6858382 w 7302516"/>
                  <a:gd name="connsiteY145" fmla="*/ 1461919 h 6858000"/>
                  <a:gd name="connsiteX146" fmla="*/ 6861249 w 7302516"/>
                  <a:gd name="connsiteY146" fmla="*/ 1444512 h 6858000"/>
                  <a:gd name="connsiteX147" fmla="*/ 6869236 w 7302516"/>
                  <a:gd name="connsiteY147" fmla="*/ 1429358 h 6858000"/>
                  <a:gd name="connsiteX148" fmla="*/ 6881318 w 7302516"/>
                  <a:gd name="connsiteY148" fmla="*/ 1418299 h 6858000"/>
                  <a:gd name="connsiteX149" fmla="*/ 6896882 w 7302516"/>
                  <a:gd name="connsiteY149" fmla="*/ 1413179 h 6858000"/>
                  <a:gd name="connsiteX150" fmla="*/ 6896882 w 7302516"/>
                  <a:gd name="connsiteY150" fmla="*/ 1561036 h 6858000"/>
                  <a:gd name="connsiteX151" fmla="*/ 6904664 w 7302516"/>
                  <a:gd name="connsiteY151" fmla="*/ 1561445 h 6858000"/>
                  <a:gd name="connsiteX152" fmla="*/ 6912855 w 7302516"/>
                  <a:gd name="connsiteY152" fmla="*/ 1561445 h 6858000"/>
                  <a:gd name="connsiteX153" fmla="*/ 6959547 w 7302516"/>
                  <a:gd name="connsiteY153" fmla="*/ 1553868 h 6858000"/>
                  <a:gd name="connsiteX154" fmla="*/ 6994361 w 7302516"/>
                  <a:gd name="connsiteY154" fmla="*/ 1532775 h 6858000"/>
                  <a:gd name="connsiteX155" fmla="*/ 7016273 w 7302516"/>
                  <a:gd name="connsiteY155" fmla="*/ 1500419 h 6858000"/>
                  <a:gd name="connsiteX156" fmla="*/ 7023850 w 7302516"/>
                  <a:gd name="connsiteY156" fmla="*/ 1459052 h 6858000"/>
                  <a:gd name="connsiteX157" fmla="*/ 7016068 w 7302516"/>
                  <a:gd name="connsiteY157" fmla="*/ 1415637 h 6858000"/>
                  <a:gd name="connsiteX158" fmla="*/ 6994156 w 7302516"/>
                  <a:gd name="connsiteY158" fmla="*/ 1380823 h 6858000"/>
                  <a:gd name="connsiteX159" fmla="*/ 6959752 w 7302516"/>
                  <a:gd name="connsiteY159" fmla="*/ 1357477 h 6858000"/>
                  <a:gd name="connsiteX160" fmla="*/ 6914494 w 7302516"/>
                  <a:gd name="connsiteY160" fmla="*/ 1348876 h 6858000"/>
                  <a:gd name="connsiteX161" fmla="*/ 6813329 w 7302516"/>
                  <a:gd name="connsiteY161" fmla="*/ 1206715 h 6858000"/>
                  <a:gd name="connsiteX162" fmla="*/ 6813329 w 7302516"/>
                  <a:gd name="connsiteY162" fmla="*/ 1273886 h 6858000"/>
                  <a:gd name="connsiteX163" fmla="*/ 6917898 w 7302516"/>
                  <a:gd name="connsiteY163" fmla="*/ 1273886 h 6858000"/>
                  <a:gd name="connsiteX164" fmla="*/ 6932192 w 7302516"/>
                  <a:gd name="connsiteY164" fmla="*/ 1276343 h 6858000"/>
                  <a:gd name="connsiteX165" fmla="*/ 6947305 w 7302516"/>
                  <a:gd name="connsiteY165" fmla="*/ 1284330 h 6858000"/>
                  <a:gd name="connsiteX166" fmla="*/ 6959150 w 7302516"/>
                  <a:gd name="connsiteY166" fmla="*/ 1299075 h 6858000"/>
                  <a:gd name="connsiteX167" fmla="*/ 6964052 w 7302516"/>
                  <a:gd name="connsiteY167" fmla="*/ 1321806 h 6858000"/>
                  <a:gd name="connsiteX168" fmla="*/ 6963643 w 7302516"/>
                  <a:gd name="connsiteY168" fmla="*/ 1330202 h 6858000"/>
                  <a:gd name="connsiteX169" fmla="*/ 6962004 w 7302516"/>
                  <a:gd name="connsiteY169" fmla="*/ 1339008 h 6858000"/>
                  <a:gd name="connsiteX170" fmla="*/ 7021393 w 7302516"/>
                  <a:gd name="connsiteY170" fmla="*/ 1341875 h 6858000"/>
                  <a:gd name="connsiteX171" fmla="*/ 7022622 w 7302516"/>
                  <a:gd name="connsiteY171" fmla="*/ 1335527 h 6858000"/>
                  <a:gd name="connsiteX172" fmla="*/ 7023031 w 7302516"/>
                  <a:gd name="connsiteY172" fmla="*/ 1327540 h 6858000"/>
                  <a:gd name="connsiteX173" fmla="*/ 7013134 w 7302516"/>
                  <a:gd name="connsiteY173" fmla="*/ 1294365 h 6858000"/>
                  <a:gd name="connsiteX174" fmla="*/ 6987565 w 7302516"/>
                  <a:gd name="connsiteY174" fmla="*/ 1272247 h 6858000"/>
                  <a:gd name="connsiteX175" fmla="*/ 6987565 w 7302516"/>
                  <a:gd name="connsiteY175" fmla="*/ 1271428 h 6858000"/>
                  <a:gd name="connsiteX176" fmla="*/ 7017054 w 7302516"/>
                  <a:gd name="connsiteY176" fmla="*/ 1271428 h 6858000"/>
                  <a:gd name="connsiteX177" fmla="*/ 7017054 w 7302516"/>
                  <a:gd name="connsiteY177" fmla="*/ 1206715 h 6858000"/>
                  <a:gd name="connsiteX178" fmla="*/ 6813329 w 7302516"/>
                  <a:gd name="connsiteY178" fmla="*/ 1044790 h 6858000"/>
                  <a:gd name="connsiteX179" fmla="*/ 6813329 w 7302516"/>
                  <a:gd name="connsiteY179" fmla="*/ 1111961 h 6858000"/>
                  <a:gd name="connsiteX180" fmla="*/ 6917898 w 7302516"/>
                  <a:gd name="connsiteY180" fmla="*/ 1111961 h 6858000"/>
                  <a:gd name="connsiteX181" fmla="*/ 6932192 w 7302516"/>
                  <a:gd name="connsiteY181" fmla="*/ 1114418 h 6858000"/>
                  <a:gd name="connsiteX182" fmla="*/ 6947305 w 7302516"/>
                  <a:gd name="connsiteY182" fmla="*/ 1122405 h 6858000"/>
                  <a:gd name="connsiteX183" fmla="*/ 6959150 w 7302516"/>
                  <a:gd name="connsiteY183" fmla="*/ 1137150 h 6858000"/>
                  <a:gd name="connsiteX184" fmla="*/ 6964052 w 7302516"/>
                  <a:gd name="connsiteY184" fmla="*/ 1159881 h 6858000"/>
                  <a:gd name="connsiteX185" fmla="*/ 6963643 w 7302516"/>
                  <a:gd name="connsiteY185" fmla="*/ 1168277 h 6858000"/>
                  <a:gd name="connsiteX186" fmla="*/ 6962004 w 7302516"/>
                  <a:gd name="connsiteY186" fmla="*/ 1177083 h 6858000"/>
                  <a:gd name="connsiteX187" fmla="*/ 7021393 w 7302516"/>
                  <a:gd name="connsiteY187" fmla="*/ 1179950 h 6858000"/>
                  <a:gd name="connsiteX188" fmla="*/ 7022622 w 7302516"/>
                  <a:gd name="connsiteY188" fmla="*/ 1173602 h 6858000"/>
                  <a:gd name="connsiteX189" fmla="*/ 7023031 w 7302516"/>
                  <a:gd name="connsiteY189" fmla="*/ 1165615 h 6858000"/>
                  <a:gd name="connsiteX190" fmla="*/ 7013134 w 7302516"/>
                  <a:gd name="connsiteY190" fmla="*/ 1132440 h 6858000"/>
                  <a:gd name="connsiteX191" fmla="*/ 6987565 w 7302516"/>
                  <a:gd name="connsiteY191" fmla="*/ 1110322 h 6858000"/>
                  <a:gd name="connsiteX192" fmla="*/ 6987565 w 7302516"/>
                  <a:gd name="connsiteY192" fmla="*/ 1109503 h 6858000"/>
                  <a:gd name="connsiteX193" fmla="*/ 7017054 w 7302516"/>
                  <a:gd name="connsiteY193" fmla="*/ 1109503 h 6858000"/>
                  <a:gd name="connsiteX194" fmla="*/ 7017054 w 7302516"/>
                  <a:gd name="connsiteY194" fmla="*/ 1044790 h 6858000"/>
                  <a:gd name="connsiteX195" fmla="*/ 6916132 w 7302516"/>
                  <a:gd name="connsiteY195" fmla="*/ 842498 h 6858000"/>
                  <a:gd name="connsiteX196" fmla="*/ 6935382 w 7302516"/>
                  <a:gd name="connsiteY196" fmla="*/ 845570 h 6858000"/>
                  <a:gd name="connsiteX197" fmla="*/ 6951970 w 7302516"/>
                  <a:gd name="connsiteY197" fmla="*/ 854581 h 6858000"/>
                  <a:gd name="connsiteX198" fmla="*/ 6963643 w 7302516"/>
                  <a:gd name="connsiteY198" fmla="*/ 869530 h 6858000"/>
                  <a:gd name="connsiteX199" fmla="*/ 6968148 w 7302516"/>
                  <a:gd name="connsiteY199" fmla="*/ 890419 h 6858000"/>
                  <a:gd name="connsiteX200" fmla="*/ 6963643 w 7302516"/>
                  <a:gd name="connsiteY200" fmla="*/ 911307 h 6858000"/>
                  <a:gd name="connsiteX201" fmla="*/ 6951970 w 7302516"/>
                  <a:gd name="connsiteY201" fmla="*/ 926461 h 6858000"/>
                  <a:gd name="connsiteX202" fmla="*/ 6935382 w 7302516"/>
                  <a:gd name="connsiteY202" fmla="*/ 935882 h 6858000"/>
                  <a:gd name="connsiteX203" fmla="*/ 6916132 w 7302516"/>
                  <a:gd name="connsiteY203" fmla="*/ 939158 h 6858000"/>
                  <a:gd name="connsiteX204" fmla="*/ 6896882 w 7302516"/>
                  <a:gd name="connsiteY204" fmla="*/ 936086 h 6858000"/>
                  <a:gd name="connsiteX205" fmla="*/ 6879885 w 7302516"/>
                  <a:gd name="connsiteY205" fmla="*/ 926871 h 6858000"/>
                  <a:gd name="connsiteX206" fmla="*/ 6867802 w 7302516"/>
                  <a:gd name="connsiteY206" fmla="*/ 911717 h 6858000"/>
                  <a:gd name="connsiteX207" fmla="*/ 6863297 w 7302516"/>
                  <a:gd name="connsiteY207" fmla="*/ 890828 h 6858000"/>
                  <a:gd name="connsiteX208" fmla="*/ 6867802 w 7302516"/>
                  <a:gd name="connsiteY208" fmla="*/ 869940 h 6858000"/>
                  <a:gd name="connsiteX209" fmla="*/ 6879885 w 7302516"/>
                  <a:gd name="connsiteY209" fmla="*/ 854786 h 6858000"/>
                  <a:gd name="connsiteX210" fmla="*/ 6896882 w 7302516"/>
                  <a:gd name="connsiteY210" fmla="*/ 845570 h 6858000"/>
                  <a:gd name="connsiteX211" fmla="*/ 6916132 w 7302516"/>
                  <a:gd name="connsiteY211" fmla="*/ 842498 h 6858000"/>
                  <a:gd name="connsiteX212" fmla="*/ 6916132 w 7302516"/>
                  <a:gd name="connsiteY212" fmla="*/ 777376 h 6858000"/>
                  <a:gd name="connsiteX213" fmla="*/ 6870874 w 7302516"/>
                  <a:gd name="connsiteY213" fmla="*/ 786387 h 6858000"/>
                  <a:gd name="connsiteX214" fmla="*/ 6836470 w 7302516"/>
                  <a:gd name="connsiteY214" fmla="*/ 810756 h 6858000"/>
                  <a:gd name="connsiteX215" fmla="*/ 6814557 w 7302516"/>
                  <a:gd name="connsiteY215" fmla="*/ 846799 h 6858000"/>
                  <a:gd name="connsiteX216" fmla="*/ 6806776 w 7302516"/>
                  <a:gd name="connsiteY216" fmla="*/ 890419 h 6858000"/>
                  <a:gd name="connsiteX217" fmla="*/ 6814557 w 7302516"/>
                  <a:gd name="connsiteY217" fmla="*/ 934243 h 6858000"/>
                  <a:gd name="connsiteX218" fmla="*/ 6836470 w 7302516"/>
                  <a:gd name="connsiteY218" fmla="*/ 970286 h 6858000"/>
                  <a:gd name="connsiteX219" fmla="*/ 6870874 w 7302516"/>
                  <a:gd name="connsiteY219" fmla="*/ 994860 h 6858000"/>
                  <a:gd name="connsiteX220" fmla="*/ 6916132 w 7302516"/>
                  <a:gd name="connsiteY220" fmla="*/ 1003871 h 6858000"/>
                  <a:gd name="connsiteX221" fmla="*/ 6961185 w 7302516"/>
                  <a:gd name="connsiteY221" fmla="*/ 994860 h 6858000"/>
                  <a:gd name="connsiteX222" fmla="*/ 6995180 w 7302516"/>
                  <a:gd name="connsiteY222" fmla="*/ 970286 h 6858000"/>
                  <a:gd name="connsiteX223" fmla="*/ 7016478 w 7302516"/>
                  <a:gd name="connsiteY223" fmla="*/ 934243 h 6858000"/>
                  <a:gd name="connsiteX224" fmla="*/ 7023850 w 7302516"/>
                  <a:gd name="connsiteY224" fmla="*/ 890419 h 6858000"/>
                  <a:gd name="connsiteX225" fmla="*/ 7016478 w 7302516"/>
                  <a:gd name="connsiteY225" fmla="*/ 846799 h 6858000"/>
                  <a:gd name="connsiteX226" fmla="*/ 6995180 w 7302516"/>
                  <a:gd name="connsiteY226" fmla="*/ 810756 h 6858000"/>
                  <a:gd name="connsiteX227" fmla="*/ 6961185 w 7302516"/>
                  <a:gd name="connsiteY227" fmla="*/ 786387 h 6858000"/>
                  <a:gd name="connsiteX228" fmla="*/ 6916132 w 7302516"/>
                  <a:gd name="connsiteY228" fmla="*/ 777376 h 6858000"/>
                  <a:gd name="connsiteX229" fmla="*/ 6915313 w 7302516"/>
                  <a:gd name="connsiteY229" fmla="*/ 567826 h 6858000"/>
                  <a:gd name="connsiteX230" fmla="*/ 6869850 w 7302516"/>
                  <a:gd name="connsiteY230" fmla="*/ 576686 h 6858000"/>
                  <a:gd name="connsiteX231" fmla="*/ 6835651 w 7302516"/>
                  <a:gd name="connsiteY231" fmla="*/ 600995 h 6858000"/>
                  <a:gd name="connsiteX232" fmla="*/ 6814148 w 7302516"/>
                  <a:gd name="connsiteY232" fmla="*/ 637393 h 6858000"/>
                  <a:gd name="connsiteX233" fmla="*/ 6806776 w 7302516"/>
                  <a:gd name="connsiteY233" fmla="*/ 682507 h 6858000"/>
                  <a:gd name="connsiteX234" fmla="*/ 6813738 w 7302516"/>
                  <a:gd name="connsiteY234" fmla="*/ 725103 h 6858000"/>
                  <a:gd name="connsiteX235" fmla="*/ 6832988 w 7302516"/>
                  <a:gd name="connsiteY235" fmla="*/ 757869 h 6858000"/>
                  <a:gd name="connsiteX236" fmla="*/ 6878451 w 7302516"/>
                  <a:gd name="connsiteY236" fmla="*/ 720597 h 6858000"/>
                  <a:gd name="connsiteX237" fmla="*/ 6867188 w 7302516"/>
                  <a:gd name="connsiteY237" fmla="*/ 704419 h 6858000"/>
                  <a:gd name="connsiteX238" fmla="*/ 6863297 w 7302516"/>
                  <a:gd name="connsiteY238" fmla="*/ 684145 h 6858000"/>
                  <a:gd name="connsiteX239" fmla="*/ 6867393 w 7302516"/>
                  <a:gd name="connsiteY239" fmla="*/ 664281 h 6858000"/>
                  <a:gd name="connsiteX240" fmla="*/ 6878656 w 7302516"/>
                  <a:gd name="connsiteY240" fmla="*/ 649127 h 6858000"/>
                  <a:gd name="connsiteX241" fmla="*/ 6895244 w 7302516"/>
                  <a:gd name="connsiteY241" fmla="*/ 639502 h 6858000"/>
                  <a:gd name="connsiteX242" fmla="*/ 6915313 w 7302516"/>
                  <a:gd name="connsiteY242" fmla="*/ 636225 h 6858000"/>
                  <a:gd name="connsiteX243" fmla="*/ 6935382 w 7302516"/>
                  <a:gd name="connsiteY243" fmla="*/ 639706 h 6858000"/>
                  <a:gd name="connsiteX244" fmla="*/ 6951970 w 7302516"/>
                  <a:gd name="connsiteY244" fmla="*/ 649331 h 6858000"/>
                  <a:gd name="connsiteX245" fmla="*/ 6963438 w 7302516"/>
                  <a:gd name="connsiteY245" fmla="*/ 664076 h 6858000"/>
                  <a:gd name="connsiteX246" fmla="*/ 6967739 w 7302516"/>
                  <a:gd name="connsiteY246" fmla="*/ 683326 h 6858000"/>
                  <a:gd name="connsiteX247" fmla="*/ 6963233 w 7302516"/>
                  <a:gd name="connsiteY247" fmla="*/ 703395 h 6858000"/>
                  <a:gd name="connsiteX248" fmla="*/ 6951356 w 7302516"/>
                  <a:gd name="connsiteY248" fmla="*/ 718959 h 6858000"/>
                  <a:gd name="connsiteX249" fmla="*/ 6996409 w 7302516"/>
                  <a:gd name="connsiteY249" fmla="*/ 757869 h 6858000"/>
                  <a:gd name="connsiteX250" fmla="*/ 7007672 w 7302516"/>
                  <a:gd name="connsiteY250" fmla="*/ 743329 h 6858000"/>
                  <a:gd name="connsiteX251" fmla="*/ 7016273 w 7302516"/>
                  <a:gd name="connsiteY251" fmla="*/ 724898 h 6858000"/>
                  <a:gd name="connsiteX252" fmla="*/ 7021802 w 7302516"/>
                  <a:gd name="connsiteY252" fmla="*/ 704010 h 6858000"/>
                  <a:gd name="connsiteX253" fmla="*/ 7023850 w 7302516"/>
                  <a:gd name="connsiteY253" fmla="*/ 682097 h 6858000"/>
                  <a:gd name="connsiteX254" fmla="*/ 7016273 w 7302516"/>
                  <a:gd name="connsiteY254" fmla="*/ 637393 h 6858000"/>
                  <a:gd name="connsiteX255" fmla="*/ 6994566 w 7302516"/>
                  <a:gd name="connsiteY255" fmla="*/ 600995 h 6858000"/>
                  <a:gd name="connsiteX256" fmla="*/ 6960366 w 7302516"/>
                  <a:gd name="connsiteY256" fmla="*/ 576686 h 6858000"/>
                  <a:gd name="connsiteX257" fmla="*/ 6915313 w 7302516"/>
                  <a:gd name="connsiteY257" fmla="*/ 567826 h 6858000"/>
                  <a:gd name="connsiteX258" fmla="*/ 0 w 7302516"/>
                  <a:gd name="connsiteY258" fmla="*/ 0 h 6858000"/>
                  <a:gd name="connsiteX259" fmla="*/ 6782694 w 7302516"/>
                  <a:gd name="connsiteY259" fmla="*/ 0 h 6858000"/>
                  <a:gd name="connsiteX260" fmla="*/ 6782694 w 7302516"/>
                  <a:gd name="connsiteY260" fmla="*/ 466928 h 6858000"/>
                  <a:gd name="connsiteX261" fmla="*/ 7174925 w 7302516"/>
                  <a:gd name="connsiteY261" fmla="*/ 466928 h 6858000"/>
                  <a:gd name="connsiteX262" fmla="*/ 7302516 w 7302516"/>
                  <a:gd name="connsiteY262" fmla="*/ 594519 h 6858000"/>
                  <a:gd name="connsiteX263" fmla="*/ 7302516 w 7302516"/>
                  <a:gd name="connsiteY263" fmla="*/ 2588691 h 6858000"/>
                  <a:gd name="connsiteX264" fmla="*/ 7174925 w 7302516"/>
                  <a:gd name="connsiteY264" fmla="*/ 2716282 h 6858000"/>
                  <a:gd name="connsiteX265" fmla="*/ 6782694 w 7302516"/>
                  <a:gd name="connsiteY265" fmla="*/ 2716282 h 6858000"/>
                  <a:gd name="connsiteX266" fmla="*/ 6782694 w 7302516"/>
                  <a:gd name="connsiteY266" fmla="*/ 6858000 h 6858000"/>
                  <a:gd name="connsiteX267" fmla="*/ 0 w 7302516"/>
                  <a:gd name="connsiteY267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302516" h="6858000">
                    <a:moveTo>
                      <a:pt x="6813329" y="2349716"/>
                    </a:moveTo>
                    <a:lnTo>
                      <a:pt x="6813329" y="2417295"/>
                    </a:lnTo>
                    <a:lnTo>
                      <a:pt x="6923914" y="2417295"/>
                    </a:lnTo>
                    <a:cubicBezTo>
                      <a:pt x="6929648" y="2417295"/>
                      <a:pt x="6935177" y="2418046"/>
                      <a:pt x="6940502" y="2419548"/>
                    </a:cubicBezTo>
                    <a:cubicBezTo>
                      <a:pt x="6945826" y="2421050"/>
                      <a:pt x="6950536" y="2423302"/>
                      <a:pt x="6954632" y="2426306"/>
                    </a:cubicBezTo>
                    <a:cubicBezTo>
                      <a:pt x="6958728" y="2429309"/>
                      <a:pt x="6961936" y="2433064"/>
                      <a:pt x="6964257" y="2437569"/>
                    </a:cubicBezTo>
                    <a:cubicBezTo>
                      <a:pt x="6966578" y="2442075"/>
                      <a:pt x="6967739" y="2447331"/>
                      <a:pt x="6967739" y="2453338"/>
                    </a:cubicBezTo>
                    <a:cubicBezTo>
                      <a:pt x="6967739" y="2459345"/>
                      <a:pt x="6966578" y="2464328"/>
                      <a:pt x="6964257" y="2468287"/>
                    </a:cubicBezTo>
                    <a:cubicBezTo>
                      <a:pt x="6961936" y="2472247"/>
                      <a:pt x="6958796" y="2475318"/>
                      <a:pt x="6954837" y="2477503"/>
                    </a:cubicBezTo>
                    <a:cubicBezTo>
                      <a:pt x="6950878" y="2479687"/>
                      <a:pt x="6946304" y="2481257"/>
                      <a:pt x="6941116" y="2482213"/>
                    </a:cubicBezTo>
                    <a:cubicBezTo>
                      <a:pt x="6935928" y="2483169"/>
                      <a:pt x="6930467" y="2483646"/>
                      <a:pt x="6924733" y="2483646"/>
                    </a:cubicBezTo>
                    <a:lnTo>
                      <a:pt x="6813329" y="2483646"/>
                    </a:lnTo>
                    <a:lnTo>
                      <a:pt x="6813329" y="2551226"/>
                    </a:lnTo>
                    <a:lnTo>
                      <a:pt x="6939478" y="2551226"/>
                    </a:lnTo>
                    <a:cubicBezTo>
                      <a:pt x="6949581" y="2551226"/>
                      <a:pt x="6959684" y="2549929"/>
                      <a:pt x="6969786" y="2547335"/>
                    </a:cubicBezTo>
                    <a:cubicBezTo>
                      <a:pt x="6979889" y="2544741"/>
                      <a:pt x="6988832" y="2540509"/>
                      <a:pt x="6996614" y="2534639"/>
                    </a:cubicBezTo>
                    <a:cubicBezTo>
                      <a:pt x="7004395" y="2528768"/>
                      <a:pt x="7010744" y="2521054"/>
                      <a:pt x="7015659" y="2511498"/>
                    </a:cubicBezTo>
                    <a:cubicBezTo>
                      <a:pt x="7020574" y="2501941"/>
                      <a:pt x="7023031" y="2490336"/>
                      <a:pt x="7023031" y="2476684"/>
                    </a:cubicBezTo>
                    <a:cubicBezTo>
                      <a:pt x="7023031" y="2469584"/>
                      <a:pt x="7022075" y="2462895"/>
                      <a:pt x="7020164" y="2456615"/>
                    </a:cubicBezTo>
                    <a:cubicBezTo>
                      <a:pt x="7018253" y="2450334"/>
                      <a:pt x="7015795" y="2444532"/>
                      <a:pt x="7012792" y="2439208"/>
                    </a:cubicBezTo>
                    <a:cubicBezTo>
                      <a:pt x="7009788" y="2433883"/>
                      <a:pt x="7006170" y="2429241"/>
                      <a:pt x="7001938" y="2425282"/>
                    </a:cubicBezTo>
                    <a:cubicBezTo>
                      <a:pt x="6997706" y="2421323"/>
                      <a:pt x="6993405" y="2418115"/>
                      <a:pt x="6989036" y="2415657"/>
                    </a:cubicBezTo>
                    <a:lnTo>
                      <a:pt x="6989036" y="2414838"/>
                    </a:lnTo>
                    <a:lnTo>
                      <a:pt x="7017297" y="2414838"/>
                    </a:lnTo>
                    <a:lnTo>
                      <a:pt x="7017297" y="2349716"/>
                    </a:lnTo>
                    <a:close/>
                    <a:moveTo>
                      <a:pt x="6916132" y="2147424"/>
                    </a:moveTo>
                    <a:cubicBezTo>
                      <a:pt x="6922685" y="2147424"/>
                      <a:pt x="6929102" y="2148447"/>
                      <a:pt x="6935382" y="2150495"/>
                    </a:cubicBezTo>
                    <a:cubicBezTo>
                      <a:pt x="6941662" y="2152543"/>
                      <a:pt x="6947192" y="2155547"/>
                      <a:pt x="6951970" y="2159506"/>
                    </a:cubicBezTo>
                    <a:cubicBezTo>
                      <a:pt x="6956748" y="2163465"/>
                      <a:pt x="6960639" y="2168448"/>
                      <a:pt x="6963643" y="2174456"/>
                    </a:cubicBezTo>
                    <a:cubicBezTo>
                      <a:pt x="6966646" y="2180463"/>
                      <a:pt x="6968148" y="2187425"/>
                      <a:pt x="6968148" y="2195344"/>
                    </a:cubicBezTo>
                    <a:cubicBezTo>
                      <a:pt x="6968148" y="2203262"/>
                      <a:pt x="6966646" y="2210225"/>
                      <a:pt x="6963643" y="2216232"/>
                    </a:cubicBezTo>
                    <a:cubicBezTo>
                      <a:pt x="6960639" y="2222239"/>
                      <a:pt x="6956748" y="2227291"/>
                      <a:pt x="6951970" y="2231386"/>
                    </a:cubicBezTo>
                    <a:cubicBezTo>
                      <a:pt x="6947192" y="2235482"/>
                      <a:pt x="6941662" y="2238622"/>
                      <a:pt x="6935382" y="2240807"/>
                    </a:cubicBezTo>
                    <a:cubicBezTo>
                      <a:pt x="6929102" y="2242991"/>
                      <a:pt x="6922685" y="2244083"/>
                      <a:pt x="6916132" y="2244083"/>
                    </a:cubicBezTo>
                    <a:cubicBezTo>
                      <a:pt x="6909579" y="2244083"/>
                      <a:pt x="6903162" y="2243059"/>
                      <a:pt x="6896882" y="2241012"/>
                    </a:cubicBezTo>
                    <a:cubicBezTo>
                      <a:pt x="6890602" y="2238964"/>
                      <a:pt x="6884936" y="2235892"/>
                      <a:pt x="6879885" y="2231796"/>
                    </a:cubicBezTo>
                    <a:cubicBezTo>
                      <a:pt x="6874833" y="2227700"/>
                      <a:pt x="6870806" y="2222649"/>
                      <a:pt x="6867802" y="2216642"/>
                    </a:cubicBezTo>
                    <a:cubicBezTo>
                      <a:pt x="6864799" y="2210634"/>
                      <a:pt x="6863297" y="2203672"/>
                      <a:pt x="6863297" y="2195753"/>
                    </a:cubicBezTo>
                    <a:cubicBezTo>
                      <a:pt x="6863297" y="2187835"/>
                      <a:pt x="6864799" y="2180872"/>
                      <a:pt x="6867802" y="2174865"/>
                    </a:cubicBezTo>
                    <a:cubicBezTo>
                      <a:pt x="6870806" y="2168858"/>
                      <a:pt x="6874833" y="2163807"/>
                      <a:pt x="6879885" y="2159711"/>
                    </a:cubicBezTo>
                    <a:cubicBezTo>
                      <a:pt x="6884936" y="2155615"/>
                      <a:pt x="6890602" y="2152543"/>
                      <a:pt x="6896882" y="2150495"/>
                    </a:cubicBezTo>
                    <a:cubicBezTo>
                      <a:pt x="6903162" y="2148447"/>
                      <a:pt x="6909579" y="2147424"/>
                      <a:pt x="6916132" y="2147424"/>
                    </a:cubicBezTo>
                    <a:close/>
                    <a:moveTo>
                      <a:pt x="6916132" y="2082301"/>
                    </a:moveTo>
                    <a:cubicBezTo>
                      <a:pt x="6899476" y="2082301"/>
                      <a:pt x="6884390" y="2085305"/>
                      <a:pt x="6870874" y="2091312"/>
                    </a:cubicBezTo>
                    <a:cubicBezTo>
                      <a:pt x="6857358" y="2097319"/>
                      <a:pt x="6845890" y="2105442"/>
                      <a:pt x="6836470" y="2115682"/>
                    </a:cubicBezTo>
                    <a:cubicBezTo>
                      <a:pt x="6827049" y="2125921"/>
                      <a:pt x="6819745" y="2137935"/>
                      <a:pt x="6814557" y="2151724"/>
                    </a:cubicBezTo>
                    <a:cubicBezTo>
                      <a:pt x="6809369" y="2165513"/>
                      <a:pt x="6806776" y="2180053"/>
                      <a:pt x="6806776" y="2195344"/>
                    </a:cubicBezTo>
                    <a:cubicBezTo>
                      <a:pt x="6806776" y="2210908"/>
                      <a:pt x="6809369" y="2225516"/>
                      <a:pt x="6814557" y="2239168"/>
                    </a:cubicBezTo>
                    <a:cubicBezTo>
                      <a:pt x="6819745" y="2252821"/>
                      <a:pt x="6827049" y="2264835"/>
                      <a:pt x="6836470" y="2275211"/>
                    </a:cubicBezTo>
                    <a:cubicBezTo>
                      <a:pt x="6845890" y="2285587"/>
                      <a:pt x="6857358" y="2293779"/>
                      <a:pt x="6870874" y="2299785"/>
                    </a:cubicBezTo>
                    <a:cubicBezTo>
                      <a:pt x="6884390" y="2305792"/>
                      <a:pt x="6899476" y="2308796"/>
                      <a:pt x="6916132" y="2308796"/>
                    </a:cubicBezTo>
                    <a:cubicBezTo>
                      <a:pt x="6932788" y="2308796"/>
                      <a:pt x="6947806" y="2305792"/>
                      <a:pt x="6961185" y="2299785"/>
                    </a:cubicBezTo>
                    <a:cubicBezTo>
                      <a:pt x="6974565" y="2293779"/>
                      <a:pt x="6985896" y="2285587"/>
                      <a:pt x="6995180" y="2275211"/>
                    </a:cubicBezTo>
                    <a:cubicBezTo>
                      <a:pt x="7004464" y="2264835"/>
                      <a:pt x="7011563" y="2252821"/>
                      <a:pt x="7016478" y="2239168"/>
                    </a:cubicBezTo>
                    <a:cubicBezTo>
                      <a:pt x="7021393" y="2225516"/>
                      <a:pt x="7023850" y="2210908"/>
                      <a:pt x="7023850" y="2195344"/>
                    </a:cubicBezTo>
                    <a:cubicBezTo>
                      <a:pt x="7023850" y="2180053"/>
                      <a:pt x="7021393" y="2165513"/>
                      <a:pt x="7016478" y="2151724"/>
                    </a:cubicBezTo>
                    <a:cubicBezTo>
                      <a:pt x="7011563" y="2137935"/>
                      <a:pt x="7004464" y="2125921"/>
                      <a:pt x="6995180" y="2115682"/>
                    </a:cubicBezTo>
                    <a:cubicBezTo>
                      <a:pt x="6985896" y="2105442"/>
                      <a:pt x="6974565" y="2097319"/>
                      <a:pt x="6961185" y="2091312"/>
                    </a:cubicBezTo>
                    <a:cubicBezTo>
                      <a:pt x="6947806" y="2085305"/>
                      <a:pt x="6932788" y="2082301"/>
                      <a:pt x="6916132" y="2082301"/>
                    </a:cubicBezTo>
                    <a:close/>
                    <a:moveTo>
                      <a:pt x="6813329" y="1969535"/>
                    </a:moveTo>
                    <a:lnTo>
                      <a:pt x="6813329" y="2036705"/>
                    </a:lnTo>
                    <a:lnTo>
                      <a:pt x="7017297" y="2036705"/>
                    </a:lnTo>
                    <a:lnTo>
                      <a:pt x="7017297" y="1969535"/>
                    </a:lnTo>
                    <a:close/>
                    <a:moveTo>
                      <a:pt x="7082420" y="1964620"/>
                    </a:moveTo>
                    <a:cubicBezTo>
                      <a:pt x="7072317" y="1964620"/>
                      <a:pt x="7063647" y="1968306"/>
                      <a:pt x="7056412" y="1975678"/>
                    </a:cubicBezTo>
                    <a:cubicBezTo>
                      <a:pt x="7049176" y="1983051"/>
                      <a:pt x="7045558" y="1992198"/>
                      <a:pt x="7045558" y="2003120"/>
                    </a:cubicBezTo>
                    <a:cubicBezTo>
                      <a:pt x="7045558" y="2008308"/>
                      <a:pt x="7046513" y="2013291"/>
                      <a:pt x="7048425" y="2018069"/>
                    </a:cubicBezTo>
                    <a:cubicBezTo>
                      <a:pt x="7050336" y="2022848"/>
                      <a:pt x="7052930" y="2026943"/>
                      <a:pt x="7056207" y="2030357"/>
                    </a:cubicBezTo>
                    <a:cubicBezTo>
                      <a:pt x="7059483" y="2033770"/>
                      <a:pt x="7063374" y="2036500"/>
                      <a:pt x="7067880" y="2038548"/>
                    </a:cubicBezTo>
                    <a:cubicBezTo>
                      <a:pt x="7072385" y="2040596"/>
                      <a:pt x="7077232" y="2041620"/>
                      <a:pt x="7082420" y="2041620"/>
                    </a:cubicBezTo>
                    <a:cubicBezTo>
                      <a:pt x="7087607" y="2041620"/>
                      <a:pt x="7092454" y="2040596"/>
                      <a:pt x="7096959" y="2038548"/>
                    </a:cubicBezTo>
                    <a:cubicBezTo>
                      <a:pt x="7101465" y="2036500"/>
                      <a:pt x="7105356" y="2033770"/>
                      <a:pt x="7108632" y="2030357"/>
                    </a:cubicBezTo>
                    <a:cubicBezTo>
                      <a:pt x="7111909" y="2026943"/>
                      <a:pt x="7114503" y="2022848"/>
                      <a:pt x="7116414" y="2018069"/>
                    </a:cubicBezTo>
                    <a:cubicBezTo>
                      <a:pt x="7118326" y="2013291"/>
                      <a:pt x="7119281" y="2008308"/>
                      <a:pt x="7119281" y="2003120"/>
                    </a:cubicBezTo>
                    <a:cubicBezTo>
                      <a:pt x="7119281" y="1997659"/>
                      <a:pt x="7118257" y="1992607"/>
                      <a:pt x="7116209" y="1987966"/>
                    </a:cubicBezTo>
                    <a:cubicBezTo>
                      <a:pt x="7114162" y="1983324"/>
                      <a:pt x="7111499" y="1979228"/>
                      <a:pt x="7108223" y="1975678"/>
                    </a:cubicBezTo>
                    <a:cubicBezTo>
                      <a:pt x="7104946" y="1972129"/>
                      <a:pt x="7101055" y="1969398"/>
                      <a:pt x="7096550" y="1967487"/>
                    </a:cubicBezTo>
                    <a:cubicBezTo>
                      <a:pt x="7092045" y="1965575"/>
                      <a:pt x="7087334" y="1964620"/>
                      <a:pt x="7082420" y="1964620"/>
                    </a:cubicBezTo>
                    <a:close/>
                    <a:moveTo>
                      <a:pt x="6967329" y="1790922"/>
                    </a:moveTo>
                    <a:lnTo>
                      <a:pt x="6967329" y="1823688"/>
                    </a:lnTo>
                    <a:lnTo>
                      <a:pt x="6881094" y="1823688"/>
                    </a:lnTo>
                    <a:cubicBezTo>
                      <a:pt x="6870147" y="1823688"/>
                      <a:pt x="6860224" y="1824917"/>
                      <a:pt x="6851326" y="1827374"/>
                    </a:cubicBezTo>
                    <a:cubicBezTo>
                      <a:pt x="6842429" y="1829831"/>
                      <a:pt x="6834763" y="1833859"/>
                      <a:pt x="6828329" y="1839456"/>
                    </a:cubicBezTo>
                    <a:cubicBezTo>
                      <a:pt x="6821896" y="1845054"/>
                      <a:pt x="6816968" y="1852494"/>
                      <a:pt x="6813546" y="1861778"/>
                    </a:cubicBezTo>
                    <a:cubicBezTo>
                      <a:pt x="6810125" y="1871062"/>
                      <a:pt x="6808414" y="1882530"/>
                      <a:pt x="6808414" y="1896183"/>
                    </a:cubicBezTo>
                    <a:cubicBezTo>
                      <a:pt x="6808414" y="1903282"/>
                      <a:pt x="6809028" y="1910381"/>
                      <a:pt x="6810257" y="1917480"/>
                    </a:cubicBezTo>
                    <a:cubicBezTo>
                      <a:pt x="6811486" y="1924580"/>
                      <a:pt x="6812919" y="1930450"/>
                      <a:pt x="6814557" y="1935092"/>
                    </a:cubicBezTo>
                    <a:lnTo>
                      <a:pt x="6863706" y="1934273"/>
                    </a:lnTo>
                    <a:cubicBezTo>
                      <a:pt x="6862614" y="1931816"/>
                      <a:pt x="6861795" y="1928744"/>
                      <a:pt x="6861249" y="1925058"/>
                    </a:cubicBezTo>
                    <a:cubicBezTo>
                      <a:pt x="6860703" y="1921371"/>
                      <a:pt x="6860430" y="1917890"/>
                      <a:pt x="6860430" y="1914613"/>
                    </a:cubicBezTo>
                    <a:cubicBezTo>
                      <a:pt x="6860430" y="1905057"/>
                      <a:pt x="6862829" y="1898435"/>
                      <a:pt x="6867626" y="1894749"/>
                    </a:cubicBezTo>
                    <a:cubicBezTo>
                      <a:pt x="6872424" y="1891063"/>
                      <a:pt x="6879618" y="1889220"/>
                      <a:pt x="6889209" y="1889220"/>
                    </a:cubicBezTo>
                    <a:lnTo>
                      <a:pt x="6967329" y="1889220"/>
                    </a:lnTo>
                    <a:lnTo>
                      <a:pt x="6967329" y="1937140"/>
                    </a:lnTo>
                    <a:lnTo>
                      <a:pt x="7017297" y="1937140"/>
                    </a:lnTo>
                    <a:lnTo>
                      <a:pt x="7017297" y="1889220"/>
                    </a:lnTo>
                    <a:lnTo>
                      <a:pt x="7070951" y="1889220"/>
                    </a:lnTo>
                    <a:lnTo>
                      <a:pt x="7070951" y="1823278"/>
                    </a:lnTo>
                    <a:lnTo>
                      <a:pt x="7017297" y="1823278"/>
                    </a:lnTo>
                    <a:lnTo>
                      <a:pt x="7017297" y="1790922"/>
                    </a:lnTo>
                    <a:close/>
                    <a:moveTo>
                      <a:pt x="6915313" y="1596526"/>
                    </a:moveTo>
                    <a:cubicBezTo>
                      <a:pt x="6898384" y="1596526"/>
                      <a:pt x="6883230" y="1599479"/>
                      <a:pt x="6869850" y="1605386"/>
                    </a:cubicBezTo>
                    <a:cubicBezTo>
                      <a:pt x="6856471" y="1611293"/>
                      <a:pt x="6845071" y="1619396"/>
                      <a:pt x="6835651" y="1629695"/>
                    </a:cubicBezTo>
                    <a:cubicBezTo>
                      <a:pt x="6826230" y="1639994"/>
                      <a:pt x="6819063" y="1652127"/>
                      <a:pt x="6814148" y="1666093"/>
                    </a:cubicBezTo>
                    <a:cubicBezTo>
                      <a:pt x="6809233" y="1680059"/>
                      <a:pt x="6806776" y="1695097"/>
                      <a:pt x="6806776" y="1711207"/>
                    </a:cubicBezTo>
                    <a:cubicBezTo>
                      <a:pt x="6806776" y="1726225"/>
                      <a:pt x="6809096" y="1740423"/>
                      <a:pt x="6813738" y="1753803"/>
                    </a:cubicBezTo>
                    <a:cubicBezTo>
                      <a:pt x="6818380" y="1767182"/>
                      <a:pt x="6824797" y="1778104"/>
                      <a:pt x="6832988" y="1786569"/>
                    </a:cubicBezTo>
                    <a:lnTo>
                      <a:pt x="6878451" y="1749298"/>
                    </a:lnTo>
                    <a:cubicBezTo>
                      <a:pt x="6873536" y="1745202"/>
                      <a:pt x="6869782" y="1739809"/>
                      <a:pt x="6867188" y="1733119"/>
                    </a:cubicBezTo>
                    <a:cubicBezTo>
                      <a:pt x="6864594" y="1726429"/>
                      <a:pt x="6863297" y="1719672"/>
                      <a:pt x="6863297" y="1712845"/>
                    </a:cubicBezTo>
                    <a:cubicBezTo>
                      <a:pt x="6863297" y="1705473"/>
                      <a:pt x="6864662" y="1698851"/>
                      <a:pt x="6867393" y="1692981"/>
                    </a:cubicBezTo>
                    <a:cubicBezTo>
                      <a:pt x="6870123" y="1687110"/>
                      <a:pt x="6873878" y="1682059"/>
                      <a:pt x="6878656" y="1677827"/>
                    </a:cubicBezTo>
                    <a:cubicBezTo>
                      <a:pt x="6883434" y="1673594"/>
                      <a:pt x="6888964" y="1670386"/>
                      <a:pt x="6895244" y="1668202"/>
                    </a:cubicBezTo>
                    <a:cubicBezTo>
                      <a:pt x="6901524" y="1666017"/>
                      <a:pt x="6908214" y="1664925"/>
                      <a:pt x="6915313" y="1664925"/>
                    </a:cubicBezTo>
                    <a:cubicBezTo>
                      <a:pt x="6922412" y="1664925"/>
                      <a:pt x="6929102" y="1666085"/>
                      <a:pt x="6935382" y="1668406"/>
                    </a:cubicBezTo>
                    <a:cubicBezTo>
                      <a:pt x="6941662" y="1670727"/>
                      <a:pt x="6947192" y="1673936"/>
                      <a:pt x="6951970" y="1678032"/>
                    </a:cubicBezTo>
                    <a:cubicBezTo>
                      <a:pt x="6956748" y="1682127"/>
                      <a:pt x="6960571" y="1687042"/>
                      <a:pt x="6963438" y="1692776"/>
                    </a:cubicBezTo>
                    <a:cubicBezTo>
                      <a:pt x="6966305" y="1698510"/>
                      <a:pt x="6967739" y="1704927"/>
                      <a:pt x="6967739" y="1712026"/>
                    </a:cubicBezTo>
                    <a:cubicBezTo>
                      <a:pt x="6967739" y="1718852"/>
                      <a:pt x="6966237" y="1725542"/>
                      <a:pt x="6963233" y="1732095"/>
                    </a:cubicBezTo>
                    <a:cubicBezTo>
                      <a:pt x="6960230" y="1738649"/>
                      <a:pt x="6956270" y="1743836"/>
                      <a:pt x="6951356" y="1747659"/>
                    </a:cubicBezTo>
                    <a:lnTo>
                      <a:pt x="6996409" y="1786569"/>
                    </a:lnTo>
                    <a:cubicBezTo>
                      <a:pt x="7000505" y="1782473"/>
                      <a:pt x="7004259" y="1777626"/>
                      <a:pt x="7007672" y="1772029"/>
                    </a:cubicBezTo>
                    <a:cubicBezTo>
                      <a:pt x="7011085" y="1766431"/>
                      <a:pt x="7013952" y="1760288"/>
                      <a:pt x="7016273" y="1753598"/>
                    </a:cubicBezTo>
                    <a:cubicBezTo>
                      <a:pt x="7018594" y="1746908"/>
                      <a:pt x="7020437" y="1739945"/>
                      <a:pt x="7021802" y="1732710"/>
                    </a:cubicBezTo>
                    <a:cubicBezTo>
                      <a:pt x="7023168" y="1725474"/>
                      <a:pt x="7023850" y="1718170"/>
                      <a:pt x="7023850" y="1710797"/>
                    </a:cubicBezTo>
                    <a:cubicBezTo>
                      <a:pt x="7023850" y="1694961"/>
                      <a:pt x="7021325" y="1680059"/>
                      <a:pt x="7016273" y="1666093"/>
                    </a:cubicBezTo>
                    <a:cubicBezTo>
                      <a:pt x="7011222" y="1652127"/>
                      <a:pt x="7003986" y="1639994"/>
                      <a:pt x="6994566" y="1629695"/>
                    </a:cubicBezTo>
                    <a:cubicBezTo>
                      <a:pt x="6985145" y="1619396"/>
                      <a:pt x="6973746" y="1611293"/>
                      <a:pt x="6960366" y="1605386"/>
                    </a:cubicBezTo>
                    <a:cubicBezTo>
                      <a:pt x="6946987" y="1599479"/>
                      <a:pt x="6931969" y="1596526"/>
                      <a:pt x="6915313" y="1596526"/>
                    </a:cubicBezTo>
                    <a:close/>
                    <a:moveTo>
                      <a:pt x="6938659" y="1413179"/>
                    </a:moveTo>
                    <a:cubicBezTo>
                      <a:pt x="6943847" y="1413452"/>
                      <a:pt x="6948830" y="1414818"/>
                      <a:pt x="6953608" y="1417275"/>
                    </a:cubicBezTo>
                    <a:cubicBezTo>
                      <a:pt x="6958387" y="1419733"/>
                      <a:pt x="6962551" y="1423009"/>
                      <a:pt x="6966100" y="1427105"/>
                    </a:cubicBezTo>
                    <a:cubicBezTo>
                      <a:pt x="6969650" y="1431201"/>
                      <a:pt x="6972449" y="1435979"/>
                      <a:pt x="6974497" y="1441440"/>
                    </a:cubicBezTo>
                    <a:cubicBezTo>
                      <a:pt x="6976544" y="1446901"/>
                      <a:pt x="6977568" y="1452908"/>
                      <a:pt x="6977568" y="1459461"/>
                    </a:cubicBezTo>
                    <a:cubicBezTo>
                      <a:pt x="6977568" y="1472841"/>
                      <a:pt x="6973746" y="1482875"/>
                      <a:pt x="6966100" y="1489565"/>
                    </a:cubicBezTo>
                    <a:cubicBezTo>
                      <a:pt x="6958455" y="1496255"/>
                      <a:pt x="6949308" y="1499600"/>
                      <a:pt x="6938659" y="1499600"/>
                    </a:cubicBezTo>
                    <a:close/>
                    <a:moveTo>
                      <a:pt x="6914494" y="1348876"/>
                    </a:moveTo>
                    <a:cubicBezTo>
                      <a:pt x="6897292" y="1348876"/>
                      <a:pt x="6882001" y="1351811"/>
                      <a:pt x="6868621" y="1357682"/>
                    </a:cubicBezTo>
                    <a:cubicBezTo>
                      <a:pt x="6855242" y="1363553"/>
                      <a:pt x="6843979" y="1371608"/>
                      <a:pt x="6834831" y="1381847"/>
                    </a:cubicBezTo>
                    <a:cubicBezTo>
                      <a:pt x="6825684" y="1392086"/>
                      <a:pt x="6818721" y="1404032"/>
                      <a:pt x="6813943" y="1417685"/>
                    </a:cubicBezTo>
                    <a:cubicBezTo>
                      <a:pt x="6809165" y="1431337"/>
                      <a:pt x="6806776" y="1445809"/>
                      <a:pt x="6806776" y="1461100"/>
                    </a:cubicBezTo>
                    <a:cubicBezTo>
                      <a:pt x="6806776" y="1481851"/>
                      <a:pt x="6810530" y="1500078"/>
                      <a:pt x="6818039" y="1515778"/>
                    </a:cubicBezTo>
                    <a:cubicBezTo>
                      <a:pt x="6825548" y="1531478"/>
                      <a:pt x="6836265" y="1544107"/>
                      <a:pt x="6850190" y="1553664"/>
                    </a:cubicBezTo>
                    <a:lnTo>
                      <a:pt x="6879680" y="1506972"/>
                    </a:lnTo>
                    <a:cubicBezTo>
                      <a:pt x="6873400" y="1502330"/>
                      <a:pt x="6868280" y="1496323"/>
                      <a:pt x="6864321" y="1488951"/>
                    </a:cubicBezTo>
                    <a:cubicBezTo>
                      <a:pt x="6860362" y="1481578"/>
                      <a:pt x="6858382" y="1472568"/>
                      <a:pt x="6858382" y="1461919"/>
                    </a:cubicBezTo>
                    <a:cubicBezTo>
                      <a:pt x="6858382" y="1455912"/>
                      <a:pt x="6859338" y="1450109"/>
                      <a:pt x="6861249" y="1444512"/>
                    </a:cubicBezTo>
                    <a:cubicBezTo>
                      <a:pt x="6863160" y="1438914"/>
                      <a:pt x="6865823" y="1433863"/>
                      <a:pt x="6869236" y="1429358"/>
                    </a:cubicBezTo>
                    <a:cubicBezTo>
                      <a:pt x="6872649" y="1424852"/>
                      <a:pt x="6876676" y="1421166"/>
                      <a:pt x="6881318" y="1418299"/>
                    </a:cubicBezTo>
                    <a:cubicBezTo>
                      <a:pt x="6885960" y="1415432"/>
                      <a:pt x="6891148" y="1413725"/>
                      <a:pt x="6896882" y="1413179"/>
                    </a:cubicBezTo>
                    <a:lnTo>
                      <a:pt x="6896882" y="1561036"/>
                    </a:lnTo>
                    <a:cubicBezTo>
                      <a:pt x="6899339" y="1561309"/>
                      <a:pt x="6901933" y="1561445"/>
                      <a:pt x="6904664" y="1561445"/>
                    </a:cubicBezTo>
                    <a:cubicBezTo>
                      <a:pt x="6907394" y="1561445"/>
                      <a:pt x="6910125" y="1561445"/>
                      <a:pt x="6912855" y="1561445"/>
                    </a:cubicBezTo>
                    <a:cubicBezTo>
                      <a:pt x="6930331" y="1561445"/>
                      <a:pt x="6945895" y="1558920"/>
                      <a:pt x="6959547" y="1553868"/>
                    </a:cubicBezTo>
                    <a:cubicBezTo>
                      <a:pt x="6973200" y="1548817"/>
                      <a:pt x="6984804" y="1541786"/>
                      <a:pt x="6994361" y="1532775"/>
                    </a:cubicBezTo>
                    <a:cubicBezTo>
                      <a:pt x="7003918" y="1523765"/>
                      <a:pt x="7011222" y="1512979"/>
                      <a:pt x="7016273" y="1500419"/>
                    </a:cubicBezTo>
                    <a:cubicBezTo>
                      <a:pt x="7021325" y="1487858"/>
                      <a:pt x="7023850" y="1474069"/>
                      <a:pt x="7023850" y="1459052"/>
                    </a:cubicBezTo>
                    <a:cubicBezTo>
                      <a:pt x="7023850" y="1443488"/>
                      <a:pt x="7021256" y="1429016"/>
                      <a:pt x="7016068" y="1415637"/>
                    </a:cubicBezTo>
                    <a:cubicBezTo>
                      <a:pt x="7010880" y="1402257"/>
                      <a:pt x="7003576" y="1390653"/>
                      <a:pt x="6994156" y="1380823"/>
                    </a:cubicBezTo>
                    <a:cubicBezTo>
                      <a:pt x="6984736" y="1370993"/>
                      <a:pt x="6973268" y="1363211"/>
                      <a:pt x="6959752" y="1357477"/>
                    </a:cubicBezTo>
                    <a:cubicBezTo>
                      <a:pt x="6946236" y="1351743"/>
                      <a:pt x="6931150" y="1348876"/>
                      <a:pt x="6914494" y="1348876"/>
                    </a:cubicBezTo>
                    <a:close/>
                    <a:moveTo>
                      <a:pt x="6813329" y="1206715"/>
                    </a:moveTo>
                    <a:lnTo>
                      <a:pt x="6813329" y="1273886"/>
                    </a:lnTo>
                    <a:lnTo>
                      <a:pt x="6917898" y="1273886"/>
                    </a:lnTo>
                    <a:cubicBezTo>
                      <a:pt x="6921981" y="1273886"/>
                      <a:pt x="6926746" y="1274705"/>
                      <a:pt x="6932192" y="1276343"/>
                    </a:cubicBezTo>
                    <a:cubicBezTo>
                      <a:pt x="6937638" y="1277981"/>
                      <a:pt x="6942676" y="1280644"/>
                      <a:pt x="6947305" y="1284330"/>
                    </a:cubicBezTo>
                    <a:cubicBezTo>
                      <a:pt x="6951934" y="1288016"/>
                      <a:pt x="6955882" y="1292931"/>
                      <a:pt x="6959150" y="1299075"/>
                    </a:cubicBezTo>
                    <a:cubicBezTo>
                      <a:pt x="6962418" y="1305218"/>
                      <a:pt x="6964052" y="1312795"/>
                      <a:pt x="6964052" y="1321806"/>
                    </a:cubicBezTo>
                    <a:cubicBezTo>
                      <a:pt x="6964052" y="1324537"/>
                      <a:pt x="6963916" y="1327335"/>
                      <a:pt x="6963643" y="1330202"/>
                    </a:cubicBezTo>
                    <a:cubicBezTo>
                      <a:pt x="6963370" y="1333069"/>
                      <a:pt x="6962824" y="1336005"/>
                      <a:pt x="6962004" y="1339008"/>
                    </a:cubicBezTo>
                    <a:lnTo>
                      <a:pt x="7021393" y="1341875"/>
                    </a:lnTo>
                    <a:cubicBezTo>
                      <a:pt x="7021939" y="1340237"/>
                      <a:pt x="7022349" y="1338121"/>
                      <a:pt x="7022622" y="1335527"/>
                    </a:cubicBezTo>
                    <a:cubicBezTo>
                      <a:pt x="7022895" y="1332933"/>
                      <a:pt x="7023031" y="1330270"/>
                      <a:pt x="7023031" y="1327540"/>
                    </a:cubicBezTo>
                    <a:cubicBezTo>
                      <a:pt x="7023031" y="1314980"/>
                      <a:pt x="7019732" y="1303921"/>
                      <a:pt x="7013134" y="1294365"/>
                    </a:cubicBezTo>
                    <a:cubicBezTo>
                      <a:pt x="7006536" y="1284808"/>
                      <a:pt x="6998013" y="1277435"/>
                      <a:pt x="6987565" y="1272247"/>
                    </a:cubicBezTo>
                    <a:lnTo>
                      <a:pt x="6987565" y="1271428"/>
                    </a:lnTo>
                    <a:lnTo>
                      <a:pt x="7017054" y="1271428"/>
                    </a:lnTo>
                    <a:lnTo>
                      <a:pt x="7017054" y="1206715"/>
                    </a:lnTo>
                    <a:close/>
                    <a:moveTo>
                      <a:pt x="6813329" y="1044790"/>
                    </a:moveTo>
                    <a:lnTo>
                      <a:pt x="6813329" y="1111961"/>
                    </a:lnTo>
                    <a:lnTo>
                      <a:pt x="6917898" y="1111961"/>
                    </a:lnTo>
                    <a:cubicBezTo>
                      <a:pt x="6921981" y="1111961"/>
                      <a:pt x="6926746" y="1112780"/>
                      <a:pt x="6932192" y="1114418"/>
                    </a:cubicBezTo>
                    <a:cubicBezTo>
                      <a:pt x="6937638" y="1116057"/>
                      <a:pt x="6942676" y="1118719"/>
                      <a:pt x="6947305" y="1122405"/>
                    </a:cubicBezTo>
                    <a:cubicBezTo>
                      <a:pt x="6951934" y="1126091"/>
                      <a:pt x="6955882" y="1131006"/>
                      <a:pt x="6959150" y="1137150"/>
                    </a:cubicBezTo>
                    <a:cubicBezTo>
                      <a:pt x="6962418" y="1143293"/>
                      <a:pt x="6964052" y="1150870"/>
                      <a:pt x="6964052" y="1159881"/>
                    </a:cubicBezTo>
                    <a:cubicBezTo>
                      <a:pt x="6964052" y="1162611"/>
                      <a:pt x="6963916" y="1165410"/>
                      <a:pt x="6963643" y="1168277"/>
                    </a:cubicBezTo>
                    <a:cubicBezTo>
                      <a:pt x="6963370" y="1171144"/>
                      <a:pt x="6962824" y="1174080"/>
                      <a:pt x="6962004" y="1177083"/>
                    </a:cubicBezTo>
                    <a:lnTo>
                      <a:pt x="7021393" y="1179950"/>
                    </a:lnTo>
                    <a:cubicBezTo>
                      <a:pt x="7021939" y="1178312"/>
                      <a:pt x="7022349" y="1176196"/>
                      <a:pt x="7022622" y="1173602"/>
                    </a:cubicBezTo>
                    <a:cubicBezTo>
                      <a:pt x="7022895" y="1171008"/>
                      <a:pt x="7023031" y="1168346"/>
                      <a:pt x="7023031" y="1165615"/>
                    </a:cubicBezTo>
                    <a:cubicBezTo>
                      <a:pt x="7023031" y="1153055"/>
                      <a:pt x="7019732" y="1141996"/>
                      <a:pt x="7013134" y="1132440"/>
                    </a:cubicBezTo>
                    <a:cubicBezTo>
                      <a:pt x="7006536" y="1122883"/>
                      <a:pt x="6998013" y="1115510"/>
                      <a:pt x="6987565" y="1110322"/>
                    </a:cubicBezTo>
                    <a:lnTo>
                      <a:pt x="6987565" y="1109503"/>
                    </a:lnTo>
                    <a:lnTo>
                      <a:pt x="7017054" y="1109503"/>
                    </a:lnTo>
                    <a:lnTo>
                      <a:pt x="7017054" y="1044790"/>
                    </a:lnTo>
                    <a:close/>
                    <a:moveTo>
                      <a:pt x="6916132" y="842498"/>
                    </a:moveTo>
                    <a:cubicBezTo>
                      <a:pt x="6922685" y="842498"/>
                      <a:pt x="6929102" y="843522"/>
                      <a:pt x="6935382" y="845570"/>
                    </a:cubicBezTo>
                    <a:cubicBezTo>
                      <a:pt x="6941662" y="847618"/>
                      <a:pt x="6947192" y="850622"/>
                      <a:pt x="6951970" y="854581"/>
                    </a:cubicBezTo>
                    <a:cubicBezTo>
                      <a:pt x="6956748" y="858540"/>
                      <a:pt x="6960639" y="863523"/>
                      <a:pt x="6963643" y="869530"/>
                    </a:cubicBezTo>
                    <a:cubicBezTo>
                      <a:pt x="6966646" y="875538"/>
                      <a:pt x="6968148" y="882500"/>
                      <a:pt x="6968148" y="890419"/>
                    </a:cubicBezTo>
                    <a:cubicBezTo>
                      <a:pt x="6968148" y="898337"/>
                      <a:pt x="6966646" y="905300"/>
                      <a:pt x="6963643" y="911307"/>
                    </a:cubicBezTo>
                    <a:cubicBezTo>
                      <a:pt x="6960639" y="917314"/>
                      <a:pt x="6956748" y="922366"/>
                      <a:pt x="6951970" y="926461"/>
                    </a:cubicBezTo>
                    <a:cubicBezTo>
                      <a:pt x="6947192" y="930557"/>
                      <a:pt x="6941662" y="933697"/>
                      <a:pt x="6935382" y="935882"/>
                    </a:cubicBezTo>
                    <a:cubicBezTo>
                      <a:pt x="6929102" y="938066"/>
                      <a:pt x="6922685" y="939158"/>
                      <a:pt x="6916132" y="939158"/>
                    </a:cubicBezTo>
                    <a:cubicBezTo>
                      <a:pt x="6909579" y="939158"/>
                      <a:pt x="6903162" y="938134"/>
                      <a:pt x="6896882" y="936086"/>
                    </a:cubicBezTo>
                    <a:cubicBezTo>
                      <a:pt x="6890602" y="934038"/>
                      <a:pt x="6884936" y="930967"/>
                      <a:pt x="6879885" y="926871"/>
                    </a:cubicBezTo>
                    <a:cubicBezTo>
                      <a:pt x="6874833" y="922775"/>
                      <a:pt x="6870806" y="917724"/>
                      <a:pt x="6867802" y="911717"/>
                    </a:cubicBezTo>
                    <a:cubicBezTo>
                      <a:pt x="6864799" y="905710"/>
                      <a:pt x="6863297" y="898747"/>
                      <a:pt x="6863297" y="890828"/>
                    </a:cubicBezTo>
                    <a:cubicBezTo>
                      <a:pt x="6863297" y="882910"/>
                      <a:pt x="6864799" y="875947"/>
                      <a:pt x="6867802" y="869940"/>
                    </a:cubicBezTo>
                    <a:cubicBezTo>
                      <a:pt x="6870806" y="863933"/>
                      <a:pt x="6874833" y="858881"/>
                      <a:pt x="6879885" y="854786"/>
                    </a:cubicBezTo>
                    <a:cubicBezTo>
                      <a:pt x="6884936" y="850690"/>
                      <a:pt x="6890602" y="847618"/>
                      <a:pt x="6896882" y="845570"/>
                    </a:cubicBezTo>
                    <a:cubicBezTo>
                      <a:pt x="6903162" y="843522"/>
                      <a:pt x="6909579" y="842498"/>
                      <a:pt x="6916132" y="842498"/>
                    </a:cubicBezTo>
                    <a:close/>
                    <a:moveTo>
                      <a:pt x="6916132" y="777376"/>
                    </a:moveTo>
                    <a:cubicBezTo>
                      <a:pt x="6899476" y="777376"/>
                      <a:pt x="6884390" y="780380"/>
                      <a:pt x="6870874" y="786387"/>
                    </a:cubicBezTo>
                    <a:cubicBezTo>
                      <a:pt x="6857358" y="792394"/>
                      <a:pt x="6845890" y="800517"/>
                      <a:pt x="6836470" y="810756"/>
                    </a:cubicBezTo>
                    <a:cubicBezTo>
                      <a:pt x="6827049" y="820996"/>
                      <a:pt x="6819745" y="833010"/>
                      <a:pt x="6814557" y="846799"/>
                    </a:cubicBezTo>
                    <a:cubicBezTo>
                      <a:pt x="6809369" y="860588"/>
                      <a:pt x="6806776" y="875128"/>
                      <a:pt x="6806776" y="890419"/>
                    </a:cubicBezTo>
                    <a:cubicBezTo>
                      <a:pt x="6806776" y="905983"/>
                      <a:pt x="6809369" y="920591"/>
                      <a:pt x="6814557" y="934243"/>
                    </a:cubicBezTo>
                    <a:cubicBezTo>
                      <a:pt x="6819745" y="947896"/>
                      <a:pt x="6827049" y="959910"/>
                      <a:pt x="6836470" y="970286"/>
                    </a:cubicBezTo>
                    <a:cubicBezTo>
                      <a:pt x="6845890" y="980662"/>
                      <a:pt x="6857358" y="988853"/>
                      <a:pt x="6870874" y="994860"/>
                    </a:cubicBezTo>
                    <a:cubicBezTo>
                      <a:pt x="6884390" y="1000867"/>
                      <a:pt x="6899476" y="1003871"/>
                      <a:pt x="6916132" y="1003871"/>
                    </a:cubicBezTo>
                    <a:cubicBezTo>
                      <a:pt x="6932788" y="1003871"/>
                      <a:pt x="6947806" y="1000867"/>
                      <a:pt x="6961185" y="994860"/>
                    </a:cubicBezTo>
                    <a:cubicBezTo>
                      <a:pt x="6974565" y="988853"/>
                      <a:pt x="6985896" y="980662"/>
                      <a:pt x="6995180" y="970286"/>
                    </a:cubicBezTo>
                    <a:cubicBezTo>
                      <a:pt x="7004464" y="959910"/>
                      <a:pt x="7011563" y="947896"/>
                      <a:pt x="7016478" y="934243"/>
                    </a:cubicBezTo>
                    <a:cubicBezTo>
                      <a:pt x="7021393" y="920591"/>
                      <a:pt x="7023850" y="905983"/>
                      <a:pt x="7023850" y="890419"/>
                    </a:cubicBezTo>
                    <a:cubicBezTo>
                      <a:pt x="7023850" y="875128"/>
                      <a:pt x="7021393" y="860588"/>
                      <a:pt x="7016478" y="846799"/>
                    </a:cubicBezTo>
                    <a:cubicBezTo>
                      <a:pt x="7011563" y="833010"/>
                      <a:pt x="7004464" y="820996"/>
                      <a:pt x="6995180" y="810756"/>
                    </a:cubicBezTo>
                    <a:cubicBezTo>
                      <a:pt x="6985896" y="800517"/>
                      <a:pt x="6974565" y="792394"/>
                      <a:pt x="6961185" y="786387"/>
                    </a:cubicBezTo>
                    <a:cubicBezTo>
                      <a:pt x="6947806" y="780380"/>
                      <a:pt x="6932788" y="777376"/>
                      <a:pt x="6916132" y="777376"/>
                    </a:cubicBezTo>
                    <a:close/>
                    <a:moveTo>
                      <a:pt x="6915313" y="567826"/>
                    </a:moveTo>
                    <a:cubicBezTo>
                      <a:pt x="6898384" y="567826"/>
                      <a:pt x="6883230" y="570779"/>
                      <a:pt x="6869850" y="576686"/>
                    </a:cubicBezTo>
                    <a:cubicBezTo>
                      <a:pt x="6856471" y="582593"/>
                      <a:pt x="6845071" y="590696"/>
                      <a:pt x="6835651" y="600995"/>
                    </a:cubicBezTo>
                    <a:cubicBezTo>
                      <a:pt x="6826230" y="611294"/>
                      <a:pt x="6819063" y="623427"/>
                      <a:pt x="6814148" y="637393"/>
                    </a:cubicBezTo>
                    <a:cubicBezTo>
                      <a:pt x="6809233" y="651359"/>
                      <a:pt x="6806776" y="666397"/>
                      <a:pt x="6806776" y="682507"/>
                    </a:cubicBezTo>
                    <a:cubicBezTo>
                      <a:pt x="6806776" y="697525"/>
                      <a:pt x="6809096" y="711723"/>
                      <a:pt x="6813738" y="725103"/>
                    </a:cubicBezTo>
                    <a:cubicBezTo>
                      <a:pt x="6818380" y="738482"/>
                      <a:pt x="6824797" y="749404"/>
                      <a:pt x="6832988" y="757869"/>
                    </a:cubicBezTo>
                    <a:lnTo>
                      <a:pt x="6878451" y="720597"/>
                    </a:lnTo>
                    <a:cubicBezTo>
                      <a:pt x="6873536" y="716502"/>
                      <a:pt x="6869782" y="711109"/>
                      <a:pt x="6867188" y="704419"/>
                    </a:cubicBezTo>
                    <a:cubicBezTo>
                      <a:pt x="6864594" y="697730"/>
                      <a:pt x="6863297" y="690972"/>
                      <a:pt x="6863297" y="684145"/>
                    </a:cubicBezTo>
                    <a:cubicBezTo>
                      <a:pt x="6863297" y="676773"/>
                      <a:pt x="6864662" y="670152"/>
                      <a:pt x="6867393" y="664281"/>
                    </a:cubicBezTo>
                    <a:cubicBezTo>
                      <a:pt x="6870123" y="658410"/>
                      <a:pt x="6873878" y="653359"/>
                      <a:pt x="6878656" y="649127"/>
                    </a:cubicBezTo>
                    <a:cubicBezTo>
                      <a:pt x="6883434" y="644894"/>
                      <a:pt x="6888964" y="641686"/>
                      <a:pt x="6895244" y="639502"/>
                    </a:cubicBezTo>
                    <a:cubicBezTo>
                      <a:pt x="6901524" y="637317"/>
                      <a:pt x="6908214" y="636225"/>
                      <a:pt x="6915313" y="636225"/>
                    </a:cubicBezTo>
                    <a:cubicBezTo>
                      <a:pt x="6922412" y="636225"/>
                      <a:pt x="6929102" y="637386"/>
                      <a:pt x="6935382" y="639706"/>
                    </a:cubicBezTo>
                    <a:cubicBezTo>
                      <a:pt x="6941662" y="642027"/>
                      <a:pt x="6947192" y="645236"/>
                      <a:pt x="6951970" y="649331"/>
                    </a:cubicBezTo>
                    <a:cubicBezTo>
                      <a:pt x="6956748" y="653427"/>
                      <a:pt x="6960571" y="658342"/>
                      <a:pt x="6963438" y="664076"/>
                    </a:cubicBezTo>
                    <a:cubicBezTo>
                      <a:pt x="6966305" y="669810"/>
                      <a:pt x="6967739" y="676227"/>
                      <a:pt x="6967739" y="683326"/>
                    </a:cubicBezTo>
                    <a:cubicBezTo>
                      <a:pt x="6967739" y="690152"/>
                      <a:pt x="6966237" y="696842"/>
                      <a:pt x="6963233" y="703395"/>
                    </a:cubicBezTo>
                    <a:cubicBezTo>
                      <a:pt x="6960230" y="709949"/>
                      <a:pt x="6956270" y="715136"/>
                      <a:pt x="6951356" y="718959"/>
                    </a:cubicBezTo>
                    <a:lnTo>
                      <a:pt x="6996409" y="757869"/>
                    </a:lnTo>
                    <a:cubicBezTo>
                      <a:pt x="7000505" y="753773"/>
                      <a:pt x="7004259" y="748926"/>
                      <a:pt x="7007672" y="743329"/>
                    </a:cubicBezTo>
                    <a:cubicBezTo>
                      <a:pt x="7011085" y="737731"/>
                      <a:pt x="7013952" y="731588"/>
                      <a:pt x="7016273" y="724898"/>
                    </a:cubicBezTo>
                    <a:cubicBezTo>
                      <a:pt x="7018594" y="718208"/>
                      <a:pt x="7020437" y="711246"/>
                      <a:pt x="7021802" y="704010"/>
                    </a:cubicBezTo>
                    <a:cubicBezTo>
                      <a:pt x="7023168" y="696774"/>
                      <a:pt x="7023850" y="689470"/>
                      <a:pt x="7023850" y="682097"/>
                    </a:cubicBezTo>
                    <a:cubicBezTo>
                      <a:pt x="7023850" y="666261"/>
                      <a:pt x="7021325" y="651359"/>
                      <a:pt x="7016273" y="637393"/>
                    </a:cubicBezTo>
                    <a:cubicBezTo>
                      <a:pt x="7011222" y="623427"/>
                      <a:pt x="7003986" y="611294"/>
                      <a:pt x="6994566" y="600995"/>
                    </a:cubicBezTo>
                    <a:cubicBezTo>
                      <a:pt x="6985145" y="590696"/>
                      <a:pt x="6973746" y="582593"/>
                      <a:pt x="6960366" y="576686"/>
                    </a:cubicBezTo>
                    <a:cubicBezTo>
                      <a:pt x="6946987" y="570779"/>
                      <a:pt x="6931969" y="567826"/>
                      <a:pt x="6915313" y="567826"/>
                    </a:cubicBezTo>
                    <a:close/>
                    <a:moveTo>
                      <a:pt x="0" y="0"/>
                    </a:moveTo>
                    <a:lnTo>
                      <a:pt x="6782694" y="0"/>
                    </a:lnTo>
                    <a:lnTo>
                      <a:pt x="6782694" y="466928"/>
                    </a:lnTo>
                    <a:lnTo>
                      <a:pt x="7174925" y="466928"/>
                    </a:lnTo>
                    <a:cubicBezTo>
                      <a:pt x="7245392" y="466928"/>
                      <a:pt x="7302516" y="524052"/>
                      <a:pt x="7302516" y="594519"/>
                    </a:cubicBezTo>
                    <a:lnTo>
                      <a:pt x="7302516" y="2588691"/>
                    </a:lnTo>
                    <a:cubicBezTo>
                      <a:pt x="7302516" y="2659158"/>
                      <a:pt x="7245392" y="2716282"/>
                      <a:pt x="7174925" y="2716282"/>
                    </a:cubicBezTo>
                    <a:lnTo>
                      <a:pt x="6782694" y="2716282"/>
                    </a:lnTo>
                    <a:lnTo>
                      <a:pt x="678269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D758FD2-C929-E7A8-6E6F-A2A8D613C920}"/>
                  </a:ext>
                </a:extLst>
              </p:cNvPr>
              <p:cNvSpPr txBox="1"/>
              <p:nvPr/>
            </p:nvSpPr>
            <p:spPr>
              <a:xfrm>
                <a:off x="-12793684" y="915788"/>
                <a:ext cx="5210437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latin typeface="Avenir Next Heavy" panose="020B0503020202020204" pitchFamily="34" charset="0"/>
                  </a:rPr>
                  <a:t>Shift b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001DBD2-29CF-0AD8-7FFE-F4AAEA6C745A}"/>
                  </a:ext>
                </a:extLst>
              </p:cNvPr>
              <p:cNvSpPr txBox="1"/>
              <p:nvPr/>
            </p:nvSpPr>
            <p:spPr>
              <a:xfrm>
                <a:off x="-12778014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b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1AE7708-7015-5FDE-7A45-B328CAF5D21D}"/>
                  </a:ext>
                </a:extLst>
              </p:cNvPr>
              <p:cNvSpPr txBox="1"/>
              <p:nvPr/>
            </p:nvSpPr>
            <p:spPr>
              <a:xfrm>
                <a:off x="-13346962" y="2839113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mod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= a –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(a /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shifted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AF9E4FF-27B4-3294-DDF5-802264EC1035}"/>
                  </a:ext>
                </a:extLst>
              </p:cNvPr>
              <p:cNvSpPr txBox="1"/>
              <p:nvPr/>
            </p:nvSpPr>
            <p:spPr>
              <a:xfrm>
                <a:off x="-13399329" y="5625069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 + (a/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a shift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b</a:t>
                </a:r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8D941C0-57A4-CF2A-3FDE-6627EC4A15F1}"/>
                </a:ext>
              </a:extLst>
            </p:cNvPr>
            <p:cNvSpPr txBox="1"/>
            <p:nvPr/>
          </p:nvSpPr>
          <p:spPr>
            <a:xfrm>
              <a:off x="738411" y="3601295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contributes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subtraction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b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</a:b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(a 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)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F12D70A-9F8D-5FB7-937B-918C25A37C66}"/>
                </a:ext>
              </a:extLst>
            </p:cNvPr>
            <p:cNvSpPr txBox="1"/>
            <p:nvPr/>
          </p:nvSpPr>
          <p:spPr>
            <a:xfrm>
              <a:off x="738411" y="4535654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added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back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equasion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within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⋅q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967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85FDA-3E7A-EC1C-2420-64D0F61C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E453822C-80F0-B921-6072-490AC196E85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CE755D45-47E6-3387-495F-C3715A11D297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1DBD975D-1E44-9F06-BEA4-2ADF78B3E7D6}"/>
              </a:ext>
            </a:extLst>
          </p:cNvPr>
          <p:cNvSpPr/>
          <p:nvPr/>
        </p:nvSpPr>
        <p:spPr>
          <a:xfrm>
            <a:off x="44401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522748-39B2-FAB8-B1CF-6063A944406F}"/>
              </a:ext>
            </a:extLst>
          </p:cNvPr>
          <p:cNvSpPr txBox="1"/>
          <p:nvPr/>
        </p:nvSpPr>
        <p:spPr>
          <a:xfrm rot="16200000">
            <a:off x="-748791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AC0DA11-0C24-983C-69CC-581639CC92AA}"/>
              </a:ext>
            </a:extLst>
          </p:cNvPr>
          <p:cNvGrpSpPr/>
          <p:nvPr/>
        </p:nvGrpSpPr>
        <p:grpSpPr>
          <a:xfrm>
            <a:off x="-5533074" y="-15125"/>
            <a:ext cx="7598461" cy="6868701"/>
            <a:chOff x="-533643" y="-17966"/>
            <a:chExt cx="7598461" cy="6868701"/>
          </a:xfrm>
          <a:solidFill>
            <a:srgbClr val="E6D7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CF091887-0952-3C11-F700-ACCA247AEBD6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C31B033E-7BE5-0C99-D839-F71F295D401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44D91E7-B511-EC0C-C6EF-9E66698B678B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6032753-9994-260B-A98A-94290EF7F0A3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46949A3-1585-445E-40C8-4A572B17663A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D96CE1F9-1ABA-A69F-A118-48EA0AEB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1DDBBBD-EBF3-AEF9-F07B-95475EF3677B}"/>
              </a:ext>
            </a:extLst>
          </p:cNvPr>
          <p:cNvGrpSpPr/>
          <p:nvPr/>
        </p:nvGrpSpPr>
        <p:grpSpPr>
          <a:xfrm>
            <a:off x="-5059838" y="-1813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F31720F-2D7D-4371-B897-6EB21111507E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E1F9236C-C4C4-44B8-EB29-0BD2C16CBBC6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7676445-718F-7342-8F81-DFCAB3181EDE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806BD05-1476-7DB5-BC0B-AC1DAD39E3E3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5DA1000-9C3B-C467-9F42-2B3433B54250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63CB18D1-D826-DBB0-5D85-0A2C53449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536" name="Gruppieren 535">
            <a:extLst>
              <a:ext uri="{FF2B5EF4-FFF2-40B4-BE49-F238E27FC236}">
                <a16:creationId xmlns:a16="http://schemas.microsoft.com/office/drawing/2014/main" id="{6AF5EA10-F976-F85F-0633-ACF4120E31AB}"/>
              </a:ext>
            </a:extLst>
          </p:cNvPr>
          <p:cNvGrpSpPr/>
          <p:nvPr/>
        </p:nvGrpSpPr>
        <p:grpSpPr>
          <a:xfrm>
            <a:off x="-4503171" y="-11790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543" name="Gruppieren 542">
              <a:extLst>
                <a:ext uri="{FF2B5EF4-FFF2-40B4-BE49-F238E27FC236}">
                  <a16:creationId xmlns:a16="http://schemas.microsoft.com/office/drawing/2014/main" id="{346CDBDB-BD72-93BB-80BF-3807CC9406D4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545" name="Freihandform 544">
                <a:extLst>
                  <a:ext uri="{FF2B5EF4-FFF2-40B4-BE49-F238E27FC236}">
                    <a16:creationId xmlns:a16="http://schemas.microsoft.com/office/drawing/2014/main" id="{829B75F7-E715-43EF-A9C0-04B0EC11CDCE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46" name="Textfeld 545">
                <a:extLst>
                  <a:ext uri="{FF2B5EF4-FFF2-40B4-BE49-F238E27FC236}">
                    <a16:creationId xmlns:a16="http://schemas.microsoft.com/office/drawing/2014/main" id="{59E4393C-BD51-2EEE-5861-8BC9ABDC7FA2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47" name="Textfeld 546">
                <a:extLst>
                  <a:ext uri="{FF2B5EF4-FFF2-40B4-BE49-F238E27FC236}">
                    <a16:creationId xmlns:a16="http://schemas.microsoft.com/office/drawing/2014/main" id="{A1204D71-4C5B-1028-2E44-70703F84F600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48" name="Textfeld 547">
                <a:extLst>
                  <a:ext uri="{FF2B5EF4-FFF2-40B4-BE49-F238E27FC236}">
                    <a16:creationId xmlns:a16="http://schemas.microsoft.com/office/drawing/2014/main" id="{68BAC14F-BA89-F5CD-BF6A-626CE8A09C85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44" name="Grafik 543" descr="Liniendiagramm Silhouette">
              <a:extLst>
                <a:ext uri="{FF2B5EF4-FFF2-40B4-BE49-F238E27FC236}">
                  <a16:creationId xmlns:a16="http://schemas.microsoft.com/office/drawing/2014/main" id="{E99D7649-ACD4-DB35-3271-979AB617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9F73802-0A0A-BF83-C33B-F58B8BF3BF06}"/>
              </a:ext>
            </a:extLst>
          </p:cNvPr>
          <p:cNvGrpSpPr/>
          <p:nvPr/>
        </p:nvGrpSpPr>
        <p:grpSpPr>
          <a:xfrm>
            <a:off x="-3951832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9DCE9A70-AB87-B262-7683-655A49ACD838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809F8673-3077-4C3D-0AC6-DDDACACE5EC5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1FA050F5-52D9-568B-3B0B-23471050ABD8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10FFCF1-5838-F174-AC56-2616C392A91D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434EAC5F-E23C-C801-F26D-BE209DA4DC3E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D3ED5C2F-1415-6361-FD01-0F3CEAC8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E795C0D7-E3A0-2A04-D277-A94DE33F1696}"/>
              </a:ext>
            </a:extLst>
          </p:cNvPr>
          <p:cNvSpPr/>
          <p:nvPr/>
        </p:nvSpPr>
        <p:spPr>
          <a:xfrm>
            <a:off x="-3236917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526" name="Gruppieren 525">
            <a:extLst>
              <a:ext uri="{FF2B5EF4-FFF2-40B4-BE49-F238E27FC236}">
                <a16:creationId xmlns:a16="http://schemas.microsoft.com/office/drawing/2014/main" id="{C315EBE0-84F1-6706-5EFB-1E579A929604}"/>
              </a:ext>
            </a:extLst>
          </p:cNvPr>
          <p:cNvGrpSpPr/>
          <p:nvPr/>
        </p:nvGrpSpPr>
        <p:grpSpPr>
          <a:xfrm>
            <a:off x="12493157" y="-14935"/>
            <a:ext cx="12264707" cy="6897628"/>
            <a:chOff x="-6770451" y="-14935"/>
            <a:chExt cx="12264707" cy="6897628"/>
          </a:xfrm>
        </p:grpSpPr>
        <p:grpSp>
          <p:nvGrpSpPr>
            <p:cNvPr id="527" name="Gruppieren 526">
              <a:extLst>
                <a:ext uri="{FF2B5EF4-FFF2-40B4-BE49-F238E27FC236}">
                  <a16:creationId xmlns:a16="http://schemas.microsoft.com/office/drawing/2014/main" id="{07B30309-C894-9928-DA7C-785F692BAD30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529" name="Gruppieren 528">
                <a:extLst>
                  <a:ext uri="{FF2B5EF4-FFF2-40B4-BE49-F238E27FC236}">
                    <a16:creationId xmlns:a16="http://schemas.microsoft.com/office/drawing/2014/main" id="{1670D3D8-DBD8-6190-628F-C62F4551B187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37" name="Gruppieren 536">
                  <a:extLst>
                    <a:ext uri="{FF2B5EF4-FFF2-40B4-BE49-F238E27FC236}">
                      <a16:creationId xmlns:a16="http://schemas.microsoft.com/office/drawing/2014/main" id="{0263E454-88B4-4FE0-9CAF-4BC64E260E01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539" name="Freihandform 538">
                    <a:extLst>
                      <a:ext uri="{FF2B5EF4-FFF2-40B4-BE49-F238E27FC236}">
                        <a16:creationId xmlns:a16="http://schemas.microsoft.com/office/drawing/2014/main" id="{36979066-40A5-6920-5697-48716AC42A52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40" name="Textfeld 539">
                    <a:extLst>
                      <a:ext uri="{FF2B5EF4-FFF2-40B4-BE49-F238E27FC236}">
                        <a16:creationId xmlns:a16="http://schemas.microsoft.com/office/drawing/2014/main" id="{6C21116E-316A-29C1-57AA-2DC4661082EC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541" name="Textfeld 540">
                    <a:extLst>
                      <a:ext uri="{FF2B5EF4-FFF2-40B4-BE49-F238E27FC236}">
                        <a16:creationId xmlns:a16="http://schemas.microsoft.com/office/drawing/2014/main" id="{B2ED1ADD-0C30-297F-B1B1-C69FA095B3D4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542" name="Textfeld 541">
                    <a:extLst>
                      <a:ext uri="{FF2B5EF4-FFF2-40B4-BE49-F238E27FC236}">
                        <a16:creationId xmlns:a16="http://schemas.microsoft.com/office/drawing/2014/main" id="{85C63F70-E55B-4C13-26C1-3BE98E917353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38" name="Grafik 537" descr="Liniendiagramm Silhouette">
                  <a:extLst>
                    <a:ext uri="{FF2B5EF4-FFF2-40B4-BE49-F238E27FC236}">
                      <a16:creationId xmlns:a16="http://schemas.microsoft.com/office/drawing/2014/main" id="{7C5A8BCC-DEBA-6B5F-D5CA-61B8B49E65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530" name="Rechteck 529">
                <a:extLst>
                  <a:ext uri="{FF2B5EF4-FFF2-40B4-BE49-F238E27FC236}">
                    <a16:creationId xmlns:a16="http://schemas.microsoft.com/office/drawing/2014/main" id="{B1E92AC6-A110-6576-CBAF-7220E2270CA5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1" name="Textfeld 530">
                <a:extLst>
                  <a:ext uri="{FF2B5EF4-FFF2-40B4-BE49-F238E27FC236}">
                    <a16:creationId xmlns:a16="http://schemas.microsoft.com/office/drawing/2014/main" id="{161BE2C1-E76E-6E7D-8D13-60CCDFCAAEA0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532" name="Textfeld 531">
                <a:extLst>
                  <a:ext uri="{FF2B5EF4-FFF2-40B4-BE49-F238E27FC236}">
                    <a16:creationId xmlns:a16="http://schemas.microsoft.com/office/drawing/2014/main" id="{BE0D71A9-85C5-AB89-59FF-DB654B19F5C0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33" name="Textfeld 532">
                <a:extLst>
                  <a:ext uri="{FF2B5EF4-FFF2-40B4-BE49-F238E27FC236}">
                    <a16:creationId xmlns:a16="http://schemas.microsoft.com/office/drawing/2014/main" id="{BDF502CB-AC9F-EBBA-2ED2-C9C49DC0B262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34" name="Textfeld 533">
                <a:extLst>
                  <a:ext uri="{FF2B5EF4-FFF2-40B4-BE49-F238E27FC236}">
                    <a16:creationId xmlns:a16="http://schemas.microsoft.com/office/drawing/2014/main" id="{75CA3DE0-6293-7A9D-C9A4-FA5D8160F50B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35" name="Textfeld 534">
                <a:extLst>
                  <a:ext uri="{FF2B5EF4-FFF2-40B4-BE49-F238E27FC236}">
                    <a16:creationId xmlns:a16="http://schemas.microsoft.com/office/drawing/2014/main" id="{FF9D74A1-4E6E-D238-0F62-5CEBFEAE3335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528" name="Gerade Verbindung 527">
              <a:extLst>
                <a:ext uri="{FF2B5EF4-FFF2-40B4-BE49-F238E27FC236}">
                  <a16:creationId xmlns:a16="http://schemas.microsoft.com/office/drawing/2014/main" id="{5FD34531-72F9-8EE8-D1D4-6930E04D2EE8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9" name="Freihandform 548">
            <a:extLst>
              <a:ext uri="{FF2B5EF4-FFF2-40B4-BE49-F238E27FC236}">
                <a16:creationId xmlns:a16="http://schemas.microsoft.com/office/drawing/2014/main" id="{3C186AE6-25D4-E3D4-2A06-C00AABA74630}"/>
              </a:ext>
            </a:extLst>
          </p:cNvPr>
          <p:cNvSpPr/>
          <p:nvPr/>
        </p:nvSpPr>
        <p:spPr>
          <a:xfrm>
            <a:off x="14204637" y="627009"/>
            <a:ext cx="661481" cy="1800493"/>
          </a:xfrm>
          <a:custGeom>
            <a:avLst/>
            <a:gdLst/>
            <a:ahLst/>
            <a:cxnLst/>
            <a:rect l="l" t="t" r="r" b="b"/>
            <a:pathLst>
              <a:path w="661481" h="1800493">
                <a:moveTo>
                  <a:pt x="333612" y="1212839"/>
                </a:moveTo>
                <a:cubicBezTo>
                  <a:pt x="338800" y="1213112"/>
                  <a:pt x="343783" y="1214478"/>
                  <a:pt x="348561" y="1216935"/>
                </a:cubicBezTo>
                <a:cubicBezTo>
                  <a:pt x="353340" y="1219392"/>
                  <a:pt x="357504" y="1222669"/>
                  <a:pt x="361053" y="1226765"/>
                </a:cubicBezTo>
                <a:cubicBezTo>
                  <a:pt x="364603" y="1230861"/>
                  <a:pt x="367402" y="1235639"/>
                  <a:pt x="369450" y="1241100"/>
                </a:cubicBezTo>
                <a:cubicBezTo>
                  <a:pt x="371498" y="1246561"/>
                  <a:pt x="372522" y="1252568"/>
                  <a:pt x="372522" y="1259121"/>
                </a:cubicBezTo>
                <a:cubicBezTo>
                  <a:pt x="372522" y="1272501"/>
                  <a:pt x="368699" y="1282535"/>
                  <a:pt x="361053" y="1289225"/>
                </a:cubicBezTo>
                <a:cubicBezTo>
                  <a:pt x="353408" y="1295915"/>
                  <a:pt x="344261" y="1299260"/>
                  <a:pt x="333612" y="1299260"/>
                </a:cubicBezTo>
                <a:close/>
                <a:moveTo>
                  <a:pt x="309447" y="1148536"/>
                </a:moveTo>
                <a:cubicBezTo>
                  <a:pt x="292245" y="1148536"/>
                  <a:pt x="276954" y="1151471"/>
                  <a:pt x="263575" y="1157342"/>
                </a:cubicBezTo>
                <a:cubicBezTo>
                  <a:pt x="250195" y="1163212"/>
                  <a:pt x="238932" y="1171268"/>
                  <a:pt x="229785" y="1181507"/>
                </a:cubicBezTo>
                <a:cubicBezTo>
                  <a:pt x="220637" y="1191746"/>
                  <a:pt x="213675" y="1203692"/>
                  <a:pt x="208896" y="1217345"/>
                </a:cubicBezTo>
                <a:cubicBezTo>
                  <a:pt x="204118" y="1230997"/>
                  <a:pt x="201729" y="1245469"/>
                  <a:pt x="201729" y="1260760"/>
                </a:cubicBezTo>
                <a:cubicBezTo>
                  <a:pt x="201729" y="1281511"/>
                  <a:pt x="205483" y="1299737"/>
                  <a:pt x="212992" y="1315438"/>
                </a:cubicBezTo>
                <a:cubicBezTo>
                  <a:pt x="220501" y="1331138"/>
                  <a:pt x="231218" y="1343767"/>
                  <a:pt x="245144" y="1353324"/>
                </a:cubicBezTo>
                <a:lnTo>
                  <a:pt x="274633" y="1306632"/>
                </a:lnTo>
                <a:cubicBezTo>
                  <a:pt x="268353" y="1301990"/>
                  <a:pt x="263233" y="1295983"/>
                  <a:pt x="259274" y="1288611"/>
                </a:cubicBezTo>
                <a:cubicBezTo>
                  <a:pt x="255315" y="1281238"/>
                  <a:pt x="253335" y="1272228"/>
                  <a:pt x="253335" y="1261579"/>
                </a:cubicBezTo>
                <a:cubicBezTo>
                  <a:pt x="253335" y="1255572"/>
                  <a:pt x="254291" y="1249769"/>
                  <a:pt x="256202" y="1244172"/>
                </a:cubicBezTo>
                <a:cubicBezTo>
                  <a:pt x="258114" y="1238574"/>
                  <a:pt x="260776" y="1233523"/>
                  <a:pt x="264189" y="1229018"/>
                </a:cubicBezTo>
                <a:cubicBezTo>
                  <a:pt x="267602" y="1224512"/>
                  <a:pt x="271630" y="1220826"/>
                  <a:pt x="276271" y="1217959"/>
                </a:cubicBezTo>
                <a:cubicBezTo>
                  <a:pt x="280913" y="1215092"/>
                  <a:pt x="286101" y="1213385"/>
                  <a:pt x="291835" y="1212839"/>
                </a:cubicBezTo>
                <a:lnTo>
                  <a:pt x="291835" y="1360696"/>
                </a:lnTo>
                <a:cubicBezTo>
                  <a:pt x="294293" y="1360969"/>
                  <a:pt x="296887" y="1361105"/>
                  <a:pt x="299617" y="1361105"/>
                </a:cubicBezTo>
                <a:cubicBezTo>
                  <a:pt x="302348" y="1361105"/>
                  <a:pt x="305078" y="1361105"/>
                  <a:pt x="307809" y="1361105"/>
                </a:cubicBezTo>
                <a:cubicBezTo>
                  <a:pt x="325284" y="1361105"/>
                  <a:pt x="340848" y="1358580"/>
                  <a:pt x="354500" y="1353528"/>
                </a:cubicBezTo>
                <a:cubicBezTo>
                  <a:pt x="368153" y="1348477"/>
                  <a:pt x="379757" y="1341446"/>
                  <a:pt x="389314" y="1332435"/>
                </a:cubicBezTo>
                <a:cubicBezTo>
                  <a:pt x="398871" y="1323425"/>
                  <a:pt x="406175" y="1312639"/>
                  <a:pt x="411226" y="1300079"/>
                </a:cubicBezTo>
                <a:cubicBezTo>
                  <a:pt x="416278" y="1287518"/>
                  <a:pt x="418804" y="1273729"/>
                  <a:pt x="418804" y="1258712"/>
                </a:cubicBezTo>
                <a:cubicBezTo>
                  <a:pt x="418804" y="1243148"/>
                  <a:pt x="416210" y="1228676"/>
                  <a:pt x="411022" y="1215297"/>
                </a:cubicBezTo>
                <a:cubicBezTo>
                  <a:pt x="405834" y="1201917"/>
                  <a:pt x="398530" y="1190313"/>
                  <a:pt x="389109" y="1180483"/>
                </a:cubicBezTo>
                <a:cubicBezTo>
                  <a:pt x="379689" y="1170653"/>
                  <a:pt x="368221" y="1162871"/>
                  <a:pt x="354705" y="1157137"/>
                </a:cubicBezTo>
                <a:cubicBezTo>
                  <a:pt x="341189" y="1151403"/>
                  <a:pt x="326103" y="1148536"/>
                  <a:pt x="309447" y="1148536"/>
                </a:cubicBezTo>
                <a:close/>
                <a:moveTo>
                  <a:pt x="311085" y="946549"/>
                </a:moveTo>
                <a:cubicBezTo>
                  <a:pt x="317639" y="946549"/>
                  <a:pt x="324055" y="947573"/>
                  <a:pt x="330335" y="949621"/>
                </a:cubicBezTo>
                <a:cubicBezTo>
                  <a:pt x="336615" y="951669"/>
                  <a:pt x="342145" y="954740"/>
                  <a:pt x="346923" y="958836"/>
                </a:cubicBezTo>
                <a:cubicBezTo>
                  <a:pt x="351702" y="962932"/>
                  <a:pt x="355592" y="967983"/>
                  <a:pt x="358596" y="973990"/>
                </a:cubicBezTo>
                <a:cubicBezTo>
                  <a:pt x="361600" y="979998"/>
                  <a:pt x="363101" y="986960"/>
                  <a:pt x="363101" y="994879"/>
                </a:cubicBezTo>
                <a:cubicBezTo>
                  <a:pt x="363101" y="1002524"/>
                  <a:pt x="361600" y="1009350"/>
                  <a:pt x="358596" y="1015357"/>
                </a:cubicBezTo>
                <a:cubicBezTo>
                  <a:pt x="355592" y="1021365"/>
                  <a:pt x="351633" y="1026484"/>
                  <a:pt x="346718" y="1030717"/>
                </a:cubicBezTo>
                <a:cubicBezTo>
                  <a:pt x="341803" y="1034949"/>
                  <a:pt x="336206" y="1038225"/>
                  <a:pt x="329926" y="1040546"/>
                </a:cubicBezTo>
                <a:cubicBezTo>
                  <a:pt x="323646" y="1042867"/>
                  <a:pt x="317229" y="1044028"/>
                  <a:pt x="310676" y="1044028"/>
                </a:cubicBezTo>
                <a:cubicBezTo>
                  <a:pt x="304123" y="1044028"/>
                  <a:pt x="297706" y="1042867"/>
                  <a:pt x="291426" y="1040546"/>
                </a:cubicBezTo>
                <a:cubicBezTo>
                  <a:pt x="285146" y="1038225"/>
                  <a:pt x="279548" y="1034949"/>
                  <a:pt x="274633" y="1030717"/>
                </a:cubicBezTo>
                <a:cubicBezTo>
                  <a:pt x="269718" y="1026484"/>
                  <a:pt x="265759" y="1021365"/>
                  <a:pt x="262755" y="1015357"/>
                </a:cubicBezTo>
                <a:cubicBezTo>
                  <a:pt x="259752" y="1009350"/>
                  <a:pt x="258250" y="1002524"/>
                  <a:pt x="258250" y="994879"/>
                </a:cubicBezTo>
                <a:cubicBezTo>
                  <a:pt x="258250" y="986960"/>
                  <a:pt x="259752" y="979998"/>
                  <a:pt x="262755" y="973990"/>
                </a:cubicBezTo>
                <a:cubicBezTo>
                  <a:pt x="265759" y="967983"/>
                  <a:pt x="269718" y="962932"/>
                  <a:pt x="274633" y="958836"/>
                </a:cubicBezTo>
                <a:cubicBezTo>
                  <a:pt x="279548" y="954740"/>
                  <a:pt x="285214" y="951669"/>
                  <a:pt x="291631" y="949621"/>
                </a:cubicBezTo>
                <a:cubicBezTo>
                  <a:pt x="298047" y="947573"/>
                  <a:pt x="304532" y="946549"/>
                  <a:pt x="311085" y="946549"/>
                </a:cubicBezTo>
                <a:close/>
                <a:moveTo>
                  <a:pt x="311085" y="881836"/>
                </a:moveTo>
                <a:cubicBezTo>
                  <a:pt x="296887" y="881836"/>
                  <a:pt x="283234" y="884020"/>
                  <a:pt x="270128" y="888389"/>
                </a:cubicBezTo>
                <a:cubicBezTo>
                  <a:pt x="257021" y="892758"/>
                  <a:pt x="245485" y="899106"/>
                  <a:pt x="235519" y="907434"/>
                </a:cubicBezTo>
                <a:cubicBezTo>
                  <a:pt x="225552" y="915762"/>
                  <a:pt x="217566" y="925934"/>
                  <a:pt x="211559" y="937948"/>
                </a:cubicBezTo>
                <a:cubicBezTo>
                  <a:pt x="205551" y="949962"/>
                  <a:pt x="202548" y="963614"/>
                  <a:pt x="202548" y="978905"/>
                </a:cubicBezTo>
                <a:cubicBezTo>
                  <a:pt x="202548" y="992558"/>
                  <a:pt x="205347" y="1005459"/>
                  <a:pt x="210944" y="1017610"/>
                </a:cubicBezTo>
                <a:cubicBezTo>
                  <a:pt x="216542" y="1029761"/>
                  <a:pt x="224528" y="1039113"/>
                  <a:pt x="234904" y="1045666"/>
                </a:cubicBezTo>
                <a:lnTo>
                  <a:pt x="234904" y="1046485"/>
                </a:lnTo>
                <a:lnTo>
                  <a:pt x="208282" y="1046485"/>
                </a:lnTo>
                <a:lnTo>
                  <a:pt x="208282" y="1108331"/>
                </a:lnTo>
                <a:lnTo>
                  <a:pt x="517921" y="1108331"/>
                </a:lnTo>
                <a:lnTo>
                  <a:pt x="517921" y="1041161"/>
                </a:lnTo>
                <a:lnTo>
                  <a:pt x="390543" y="1041161"/>
                </a:lnTo>
                <a:lnTo>
                  <a:pt x="390543" y="1040342"/>
                </a:lnTo>
                <a:cubicBezTo>
                  <a:pt x="397369" y="1034607"/>
                  <a:pt x="403649" y="1026553"/>
                  <a:pt x="409383" y="1016177"/>
                </a:cubicBezTo>
                <a:cubicBezTo>
                  <a:pt x="415117" y="1005801"/>
                  <a:pt x="417984" y="993104"/>
                  <a:pt x="417984" y="978086"/>
                </a:cubicBezTo>
                <a:cubicBezTo>
                  <a:pt x="417984" y="963341"/>
                  <a:pt x="415117" y="950030"/>
                  <a:pt x="409383" y="938153"/>
                </a:cubicBezTo>
                <a:cubicBezTo>
                  <a:pt x="403649" y="926275"/>
                  <a:pt x="395867" y="916172"/>
                  <a:pt x="386038" y="907844"/>
                </a:cubicBezTo>
                <a:cubicBezTo>
                  <a:pt x="376208" y="899516"/>
                  <a:pt x="364808" y="893099"/>
                  <a:pt x="351838" y="888594"/>
                </a:cubicBezTo>
                <a:cubicBezTo>
                  <a:pt x="338868" y="884089"/>
                  <a:pt x="325284" y="881836"/>
                  <a:pt x="311085" y="881836"/>
                </a:cubicBezTo>
                <a:close/>
                <a:moveTo>
                  <a:pt x="311085" y="689783"/>
                </a:moveTo>
                <a:cubicBezTo>
                  <a:pt x="317639" y="689783"/>
                  <a:pt x="324055" y="690807"/>
                  <a:pt x="330335" y="692855"/>
                </a:cubicBezTo>
                <a:cubicBezTo>
                  <a:pt x="336615" y="694903"/>
                  <a:pt x="342145" y="697907"/>
                  <a:pt x="346923" y="701866"/>
                </a:cubicBezTo>
                <a:cubicBezTo>
                  <a:pt x="351702" y="705825"/>
                  <a:pt x="355592" y="710808"/>
                  <a:pt x="358596" y="716815"/>
                </a:cubicBezTo>
                <a:cubicBezTo>
                  <a:pt x="361600" y="722822"/>
                  <a:pt x="363101" y="729785"/>
                  <a:pt x="363101" y="737704"/>
                </a:cubicBezTo>
                <a:cubicBezTo>
                  <a:pt x="363101" y="745622"/>
                  <a:pt x="361600" y="752585"/>
                  <a:pt x="358596" y="758592"/>
                </a:cubicBezTo>
                <a:cubicBezTo>
                  <a:pt x="355592" y="764599"/>
                  <a:pt x="351702" y="769651"/>
                  <a:pt x="346923" y="773746"/>
                </a:cubicBezTo>
                <a:cubicBezTo>
                  <a:pt x="342145" y="777842"/>
                  <a:pt x="336615" y="780982"/>
                  <a:pt x="330335" y="783167"/>
                </a:cubicBezTo>
                <a:cubicBezTo>
                  <a:pt x="324055" y="785351"/>
                  <a:pt x="317639" y="786443"/>
                  <a:pt x="311085" y="786443"/>
                </a:cubicBezTo>
                <a:cubicBezTo>
                  <a:pt x="304532" y="786443"/>
                  <a:pt x="298115" y="785419"/>
                  <a:pt x="291835" y="783371"/>
                </a:cubicBezTo>
                <a:cubicBezTo>
                  <a:pt x="285555" y="781324"/>
                  <a:pt x="279889" y="778252"/>
                  <a:pt x="274838" y="774156"/>
                </a:cubicBezTo>
                <a:cubicBezTo>
                  <a:pt x="269787" y="770060"/>
                  <a:pt x="265759" y="765009"/>
                  <a:pt x="262755" y="759002"/>
                </a:cubicBezTo>
                <a:cubicBezTo>
                  <a:pt x="259752" y="752995"/>
                  <a:pt x="258250" y="746032"/>
                  <a:pt x="258250" y="738113"/>
                </a:cubicBezTo>
                <a:cubicBezTo>
                  <a:pt x="258250" y="730195"/>
                  <a:pt x="259752" y="723232"/>
                  <a:pt x="262755" y="717225"/>
                </a:cubicBezTo>
                <a:cubicBezTo>
                  <a:pt x="265759" y="711218"/>
                  <a:pt x="269787" y="706166"/>
                  <a:pt x="274838" y="702071"/>
                </a:cubicBezTo>
                <a:cubicBezTo>
                  <a:pt x="279889" y="697975"/>
                  <a:pt x="285555" y="694903"/>
                  <a:pt x="291835" y="692855"/>
                </a:cubicBezTo>
                <a:cubicBezTo>
                  <a:pt x="298115" y="690807"/>
                  <a:pt x="304532" y="689783"/>
                  <a:pt x="311085" y="689783"/>
                </a:cubicBezTo>
                <a:close/>
                <a:moveTo>
                  <a:pt x="311085" y="624661"/>
                </a:moveTo>
                <a:cubicBezTo>
                  <a:pt x="294429" y="624661"/>
                  <a:pt x="279343" y="627665"/>
                  <a:pt x="265827" y="633672"/>
                </a:cubicBezTo>
                <a:cubicBezTo>
                  <a:pt x="252311" y="639679"/>
                  <a:pt x="240843" y="647802"/>
                  <a:pt x="231423" y="658041"/>
                </a:cubicBezTo>
                <a:cubicBezTo>
                  <a:pt x="222003" y="668281"/>
                  <a:pt x="214699" y="680295"/>
                  <a:pt x="209511" y="694084"/>
                </a:cubicBezTo>
                <a:cubicBezTo>
                  <a:pt x="204323" y="707873"/>
                  <a:pt x="201729" y="722413"/>
                  <a:pt x="201729" y="737704"/>
                </a:cubicBezTo>
                <a:cubicBezTo>
                  <a:pt x="201729" y="753268"/>
                  <a:pt x="204323" y="767876"/>
                  <a:pt x="209511" y="781528"/>
                </a:cubicBezTo>
                <a:cubicBezTo>
                  <a:pt x="214699" y="795181"/>
                  <a:pt x="222003" y="807195"/>
                  <a:pt x="231423" y="817571"/>
                </a:cubicBezTo>
                <a:cubicBezTo>
                  <a:pt x="240843" y="827947"/>
                  <a:pt x="252311" y="836138"/>
                  <a:pt x="265827" y="842145"/>
                </a:cubicBezTo>
                <a:cubicBezTo>
                  <a:pt x="279343" y="848152"/>
                  <a:pt x="294429" y="851156"/>
                  <a:pt x="311085" y="851156"/>
                </a:cubicBezTo>
                <a:cubicBezTo>
                  <a:pt x="327741" y="851156"/>
                  <a:pt x="342759" y="848152"/>
                  <a:pt x="356139" y="842145"/>
                </a:cubicBezTo>
                <a:cubicBezTo>
                  <a:pt x="369518" y="836138"/>
                  <a:pt x="380850" y="827947"/>
                  <a:pt x="390133" y="817571"/>
                </a:cubicBezTo>
                <a:cubicBezTo>
                  <a:pt x="399417" y="807195"/>
                  <a:pt x="406516" y="795181"/>
                  <a:pt x="411431" y="781528"/>
                </a:cubicBezTo>
                <a:cubicBezTo>
                  <a:pt x="416346" y="767876"/>
                  <a:pt x="418804" y="753268"/>
                  <a:pt x="418804" y="737704"/>
                </a:cubicBezTo>
                <a:cubicBezTo>
                  <a:pt x="418804" y="722413"/>
                  <a:pt x="416346" y="707873"/>
                  <a:pt x="411431" y="694084"/>
                </a:cubicBezTo>
                <a:cubicBezTo>
                  <a:pt x="406516" y="680295"/>
                  <a:pt x="399417" y="668281"/>
                  <a:pt x="390133" y="658041"/>
                </a:cubicBezTo>
                <a:cubicBezTo>
                  <a:pt x="380850" y="647802"/>
                  <a:pt x="369518" y="639679"/>
                  <a:pt x="356139" y="633672"/>
                </a:cubicBezTo>
                <a:cubicBezTo>
                  <a:pt x="342759" y="627665"/>
                  <a:pt x="327741" y="624661"/>
                  <a:pt x="311085" y="624661"/>
                </a:cubicBezTo>
                <a:close/>
                <a:moveTo>
                  <a:pt x="310266" y="415111"/>
                </a:moveTo>
                <a:cubicBezTo>
                  <a:pt x="293337" y="415111"/>
                  <a:pt x="278183" y="418064"/>
                  <a:pt x="264803" y="423971"/>
                </a:cubicBezTo>
                <a:cubicBezTo>
                  <a:pt x="251424" y="429878"/>
                  <a:pt x="240024" y="437981"/>
                  <a:pt x="230604" y="448280"/>
                </a:cubicBezTo>
                <a:cubicBezTo>
                  <a:pt x="221184" y="458579"/>
                  <a:pt x="214016" y="470712"/>
                  <a:pt x="209101" y="484678"/>
                </a:cubicBezTo>
                <a:cubicBezTo>
                  <a:pt x="204186" y="498644"/>
                  <a:pt x="201729" y="513682"/>
                  <a:pt x="201729" y="529792"/>
                </a:cubicBezTo>
                <a:cubicBezTo>
                  <a:pt x="201729" y="544810"/>
                  <a:pt x="204050" y="559008"/>
                  <a:pt x="208692" y="572388"/>
                </a:cubicBezTo>
                <a:cubicBezTo>
                  <a:pt x="213333" y="585767"/>
                  <a:pt x="219750" y="596689"/>
                  <a:pt x="227942" y="605154"/>
                </a:cubicBezTo>
                <a:lnTo>
                  <a:pt x="273404" y="567883"/>
                </a:lnTo>
                <a:cubicBezTo>
                  <a:pt x="268490" y="563787"/>
                  <a:pt x="264735" y="558394"/>
                  <a:pt x="262141" y="551704"/>
                </a:cubicBezTo>
                <a:cubicBezTo>
                  <a:pt x="259547" y="545015"/>
                  <a:pt x="258250" y="538257"/>
                  <a:pt x="258250" y="531430"/>
                </a:cubicBezTo>
                <a:cubicBezTo>
                  <a:pt x="258250" y="524058"/>
                  <a:pt x="259615" y="517437"/>
                  <a:pt x="262346" y="511566"/>
                </a:cubicBezTo>
                <a:cubicBezTo>
                  <a:pt x="265076" y="505695"/>
                  <a:pt x="268831" y="500644"/>
                  <a:pt x="273609" y="496412"/>
                </a:cubicBezTo>
                <a:cubicBezTo>
                  <a:pt x="278388" y="492179"/>
                  <a:pt x="283917" y="488971"/>
                  <a:pt x="290197" y="486787"/>
                </a:cubicBezTo>
                <a:cubicBezTo>
                  <a:pt x="296477" y="484602"/>
                  <a:pt x="303167" y="483510"/>
                  <a:pt x="310266" y="483510"/>
                </a:cubicBezTo>
                <a:cubicBezTo>
                  <a:pt x="317365" y="483510"/>
                  <a:pt x="324055" y="484671"/>
                  <a:pt x="330335" y="486991"/>
                </a:cubicBezTo>
                <a:cubicBezTo>
                  <a:pt x="336615" y="489312"/>
                  <a:pt x="342145" y="492521"/>
                  <a:pt x="346923" y="496616"/>
                </a:cubicBezTo>
                <a:cubicBezTo>
                  <a:pt x="351702" y="500712"/>
                  <a:pt x="355524" y="505627"/>
                  <a:pt x="358391" y="511361"/>
                </a:cubicBezTo>
                <a:cubicBezTo>
                  <a:pt x="361258" y="517095"/>
                  <a:pt x="362692" y="523512"/>
                  <a:pt x="362692" y="530611"/>
                </a:cubicBezTo>
                <a:cubicBezTo>
                  <a:pt x="362692" y="537437"/>
                  <a:pt x="361190" y="544127"/>
                  <a:pt x="358186" y="550680"/>
                </a:cubicBezTo>
                <a:cubicBezTo>
                  <a:pt x="355183" y="557234"/>
                  <a:pt x="351224" y="562421"/>
                  <a:pt x="346309" y="566244"/>
                </a:cubicBezTo>
                <a:lnTo>
                  <a:pt x="391362" y="605154"/>
                </a:lnTo>
                <a:cubicBezTo>
                  <a:pt x="395458" y="601058"/>
                  <a:pt x="399212" y="596211"/>
                  <a:pt x="402625" y="590614"/>
                </a:cubicBezTo>
                <a:cubicBezTo>
                  <a:pt x="406038" y="585016"/>
                  <a:pt x="408905" y="578873"/>
                  <a:pt x="411226" y="572183"/>
                </a:cubicBezTo>
                <a:cubicBezTo>
                  <a:pt x="413547" y="565493"/>
                  <a:pt x="415390" y="558531"/>
                  <a:pt x="416756" y="551295"/>
                </a:cubicBezTo>
                <a:cubicBezTo>
                  <a:pt x="418121" y="544059"/>
                  <a:pt x="418804" y="536755"/>
                  <a:pt x="418804" y="529382"/>
                </a:cubicBezTo>
                <a:cubicBezTo>
                  <a:pt x="418804" y="513546"/>
                  <a:pt x="416278" y="498644"/>
                  <a:pt x="411226" y="484678"/>
                </a:cubicBezTo>
                <a:cubicBezTo>
                  <a:pt x="406175" y="470712"/>
                  <a:pt x="398939" y="458579"/>
                  <a:pt x="389519" y="448280"/>
                </a:cubicBezTo>
                <a:cubicBezTo>
                  <a:pt x="380099" y="437981"/>
                  <a:pt x="368699" y="429878"/>
                  <a:pt x="355319" y="423971"/>
                </a:cubicBezTo>
                <a:cubicBezTo>
                  <a:pt x="341940" y="418064"/>
                  <a:pt x="326922" y="415111"/>
                  <a:pt x="310266" y="415111"/>
                </a:cubicBezTo>
                <a:close/>
                <a:moveTo>
                  <a:pt x="110249" y="0"/>
                </a:moveTo>
                <a:lnTo>
                  <a:pt x="551232" y="0"/>
                </a:lnTo>
                <a:cubicBezTo>
                  <a:pt x="612121" y="0"/>
                  <a:pt x="661481" y="49360"/>
                  <a:pt x="661481" y="110249"/>
                </a:cubicBezTo>
                <a:lnTo>
                  <a:pt x="661481" y="1690244"/>
                </a:lnTo>
                <a:cubicBezTo>
                  <a:pt x="661481" y="1751133"/>
                  <a:pt x="612121" y="1800493"/>
                  <a:pt x="551232" y="1800493"/>
                </a:cubicBezTo>
                <a:lnTo>
                  <a:pt x="110249" y="1800493"/>
                </a:lnTo>
                <a:cubicBezTo>
                  <a:pt x="49360" y="1800493"/>
                  <a:pt x="0" y="1751133"/>
                  <a:pt x="0" y="1690244"/>
                </a:cubicBezTo>
                <a:lnTo>
                  <a:pt x="0" y="110249"/>
                </a:lnTo>
                <a:cubicBezTo>
                  <a:pt x="0" y="49360"/>
                  <a:pt x="49360" y="0"/>
                  <a:pt x="110249" y="0"/>
                </a:cubicBezTo>
                <a:close/>
              </a:path>
            </a:pathLst>
          </a:cu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FA0D1B-0F08-8EEE-30A9-02EFB6FEC8D4}"/>
              </a:ext>
            </a:extLst>
          </p:cNvPr>
          <p:cNvGrpSpPr/>
          <p:nvPr/>
        </p:nvGrpSpPr>
        <p:grpSpPr>
          <a:xfrm>
            <a:off x="13820265" y="-1"/>
            <a:ext cx="7302516" cy="6873105"/>
            <a:chOff x="618456" y="-1"/>
            <a:chExt cx="7302516" cy="687310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E9A87F88-E40C-BB32-FCE6-D1F532242237}"/>
                </a:ext>
              </a:extLst>
            </p:cNvPr>
            <p:cNvGrpSpPr/>
            <p:nvPr/>
          </p:nvGrpSpPr>
          <p:grpSpPr>
            <a:xfrm>
              <a:off x="618456" y="-1"/>
              <a:ext cx="7302516" cy="6873105"/>
              <a:chOff x="-13579812" y="0"/>
              <a:chExt cx="7302516" cy="6858000"/>
            </a:xfrm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99D4942C-2D36-A45D-FD52-F74E0967E01B}"/>
                  </a:ext>
                </a:extLst>
              </p:cNvPr>
              <p:cNvSpPr/>
              <p:nvPr/>
            </p:nvSpPr>
            <p:spPr>
              <a:xfrm>
                <a:off x="-13579812" y="0"/>
                <a:ext cx="7302516" cy="6858000"/>
              </a:xfrm>
              <a:custGeom>
                <a:avLst/>
                <a:gdLst>
                  <a:gd name="connsiteX0" fmla="*/ 6813329 w 7302516"/>
                  <a:gd name="connsiteY0" fmla="*/ 2349716 h 6858000"/>
                  <a:gd name="connsiteX1" fmla="*/ 6813329 w 7302516"/>
                  <a:gd name="connsiteY1" fmla="*/ 2417295 h 6858000"/>
                  <a:gd name="connsiteX2" fmla="*/ 6923914 w 7302516"/>
                  <a:gd name="connsiteY2" fmla="*/ 2417295 h 6858000"/>
                  <a:gd name="connsiteX3" fmla="*/ 6940502 w 7302516"/>
                  <a:gd name="connsiteY3" fmla="*/ 2419548 h 6858000"/>
                  <a:gd name="connsiteX4" fmla="*/ 6954632 w 7302516"/>
                  <a:gd name="connsiteY4" fmla="*/ 2426306 h 6858000"/>
                  <a:gd name="connsiteX5" fmla="*/ 6964257 w 7302516"/>
                  <a:gd name="connsiteY5" fmla="*/ 2437569 h 6858000"/>
                  <a:gd name="connsiteX6" fmla="*/ 6967739 w 7302516"/>
                  <a:gd name="connsiteY6" fmla="*/ 2453338 h 6858000"/>
                  <a:gd name="connsiteX7" fmla="*/ 6964257 w 7302516"/>
                  <a:gd name="connsiteY7" fmla="*/ 2468287 h 6858000"/>
                  <a:gd name="connsiteX8" fmla="*/ 6954837 w 7302516"/>
                  <a:gd name="connsiteY8" fmla="*/ 2477503 h 6858000"/>
                  <a:gd name="connsiteX9" fmla="*/ 6941116 w 7302516"/>
                  <a:gd name="connsiteY9" fmla="*/ 2482213 h 6858000"/>
                  <a:gd name="connsiteX10" fmla="*/ 6924733 w 7302516"/>
                  <a:gd name="connsiteY10" fmla="*/ 2483646 h 6858000"/>
                  <a:gd name="connsiteX11" fmla="*/ 6813329 w 7302516"/>
                  <a:gd name="connsiteY11" fmla="*/ 2483646 h 6858000"/>
                  <a:gd name="connsiteX12" fmla="*/ 6813329 w 7302516"/>
                  <a:gd name="connsiteY12" fmla="*/ 2551226 h 6858000"/>
                  <a:gd name="connsiteX13" fmla="*/ 6939478 w 7302516"/>
                  <a:gd name="connsiteY13" fmla="*/ 2551226 h 6858000"/>
                  <a:gd name="connsiteX14" fmla="*/ 6969786 w 7302516"/>
                  <a:gd name="connsiteY14" fmla="*/ 2547335 h 6858000"/>
                  <a:gd name="connsiteX15" fmla="*/ 6996614 w 7302516"/>
                  <a:gd name="connsiteY15" fmla="*/ 2534639 h 6858000"/>
                  <a:gd name="connsiteX16" fmla="*/ 7015659 w 7302516"/>
                  <a:gd name="connsiteY16" fmla="*/ 2511498 h 6858000"/>
                  <a:gd name="connsiteX17" fmla="*/ 7023031 w 7302516"/>
                  <a:gd name="connsiteY17" fmla="*/ 2476684 h 6858000"/>
                  <a:gd name="connsiteX18" fmla="*/ 7020164 w 7302516"/>
                  <a:gd name="connsiteY18" fmla="*/ 2456615 h 6858000"/>
                  <a:gd name="connsiteX19" fmla="*/ 7012792 w 7302516"/>
                  <a:gd name="connsiteY19" fmla="*/ 2439208 h 6858000"/>
                  <a:gd name="connsiteX20" fmla="*/ 7001938 w 7302516"/>
                  <a:gd name="connsiteY20" fmla="*/ 2425282 h 6858000"/>
                  <a:gd name="connsiteX21" fmla="*/ 6989036 w 7302516"/>
                  <a:gd name="connsiteY21" fmla="*/ 2415657 h 6858000"/>
                  <a:gd name="connsiteX22" fmla="*/ 6989036 w 7302516"/>
                  <a:gd name="connsiteY22" fmla="*/ 2414838 h 6858000"/>
                  <a:gd name="connsiteX23" fmla="*/ 7017297 w 7302516"/>
                  <a:gd name="connsiteY23" fmla="*/ 2414838 h 6858000"/>
                  <a:gd name="connsiteX24" fmla="*/ 7017297 w 7302516"/>
                  <a:gd name="connsiteY24" fmla="*/ 2349716 h 6858000"/>
                  <a:gd name="connsiteX25" fmla="*/ 6916132 w 7302516"/>
                  <a:gd name="connsiteY25" fmla="*/ 2147424 h 6858000"/>
                  <a:gd name="connsiteX26" fmla="*/ 6935382 w 7302516"/>
                  <a:gd name="connsiteY26" fmla="*/ 2150495 h 6858000"/>
                  <a:gd name="connsiteX27" fmla="*/ 6951970 w 7302516"/>
                  <a:gd name="connsiteY27" fmla="*/ 2159506 h 6858000"/>
                  <a:gd name="connsiteX28" fmla="*/ 6963643 w 7302516"/>
                  <a:gd name="connsiteY28" fmla="*/ 2174456 h 6858000"/>
                  <a:gd name="connsiteX29" fmla="*/ 6968148 w 7302516"/>
                  <a:gd name="connsiteY29" fmla="*/ 2195344 h 6858000"/>
                  <a:gd name="connsiteX30" fmla="*/ 6963643 w 7302516"/>
                  <a:gd name="connsiteY30" fmla="*/ 2216232 h 6858000"/>
                  <a:gd name="connsiteX31" fmla="*/ 6951970 w 7302516"/>
                  <a:gd name="connsiteY31" fmla="*/ 2231386 h 6858000"/>
                  <a:gd name="connsiteX32" fmla="*/ 6935382 w 7302516"/>
                  <a:gd name="connsiteY32" fmla="*/ 2240807 h 6858000"/>
                  <a:gd name="connsiteX33" fmla="*/ 6916132 w 7302516"/>
                  <a:gd name="connsiteY33" fmla="*/ 2244083 h 6858000"/>
                  <a:gd name="connsiteX34" fmla="*/ 6896882 w 7302516"/>
                  <a:gd name="connsiteY34" fmla="*/ 2241012 h 6858000"/>
                  <a:gd name="connsiteX35" fmla="*/ 6879885 w 7302516"/>
                  <a:gd name="connsiteY35" fmla="*/ 2231796 h 6858000"/>
                  <a:gd name="connsiteX36" fmla="*/ 6867802 w 7302516"/>
                  <a:gd name="connsiteY36" fmla="*/ 2216642 h 6858000"/>
                  <a:gd name="connsiteX37" fmla="*/ 6863297 w 7302516"/>
                  <a:gd name="connsiteY37" fmla="*/ 2195753 h 6858000"/>
                  <a:gd name="connsiteX38" fmla="*/ 6867802 w 7302516"/>
                  <a:gd name="connsiteY38" fmla="*/ 2174865 h 6858000"/>
                  <a:gd name="connsiteX39" fmla="*/ 6879885 w 7302516"/>
                  <a:gd name="connsiteY39" fmla="*/ 2159711 h 6858000"/>
                  <a:gd name="connsiteX40" fmla="*/ 6896882 w 7302516"/>
                  <a:gd name="connsiteY40" fmla="*/ 2150495 h 6858000"/>
                  <a:gd name="connsiteX41" fmla="*/ 6916132 w 7302516"/>
                  <a:gd name="connsiteY41" fmla="*/ 2147424 h 6858000"/>
                  <a:gd name="connsiteX42" fmla="*/ 6916132 w 7302516"/>
                  <a:gd name="connsiteY42" fmla="*/ 2082301 h 6858000"/>
                  <a:gd name="connsiteX43" fmla="*/ 6870874 w 7302516"/>
                  <a:gd name="connsiteY43" fmla="*/ 2091312 h 6858000"/>
                  <a:gd name="connsiteX44" fmla="*/ 6836470 w 7302516"/>
                  <a:gd name="connsiteY44" fmla="*/ 2115682 h 6858000"/>
                  <a:gd name="connsiteX45" fmla="*/ 6814557 w 7302516"/>
                  <a:gd name="connsiteY45" fmla="*/ 2151724 h 6858000"/>
                  <a:gd name="connsiteX46" fmla="*/ 6806776 w 7302516"/>
                  <a:gd name="connsiteY46" fmla="*/ 2195344 h 6858000"/>
                  <a:gd name="connsiteX47" fmla="*/ 6814557 w 7302516"/>
                  <a:gd name="connsiteY47" fmla="*/ 2239168 h 6858000"/>
                  <a:gd name="connsiteX48" fmla="*/ 6836470 w 7302516"/>
                  <a:gd name="connsiteY48" fmla="*/ 2275211 h 6858000"/>
                  <a:gd name="connsiteX49" fmla="*/ 6870874 w 7302516"/>
                  <a:gd name="connsiteY49" fmla="*/ 2299785 h 6858000"/>
                  <a:gd name="connsiteX50" fmla="*/ 6916132 w 7302516"/>
                  <a:gd name="connsiteY50" fmla="*/ 2308796 h 6858000"/>
                  <a:gd name="connsiteX51" fmla="*/ 6961185 w 7302516"/>
                  <a:gd name="connsiteY51" fmla="*/ 2299785 h 6858000"/>
                  <a:gd name="connsiteX52" fmla="*/ 6995180 w 7302516"/>
                  <a:gd name="connsiteY52" fmla="*/ 2275211 h 6858000"/>
                  <a:gd name="connsiteX53" fmla="*/ 7016478 w 7302516"/>
                  <a:gd name="connsiteY53" fmla="*/ 2239168 h 6858000"/>
                  <a:gd name="connsiteX54" fmla="*/ 7023850 w 7302516"/>
                  <a:gd name="connsiteY54" fmla="*/ 2195344 h 6858000"/>
                  <a:gd name="connsiteX55" fmla="*/ 7016478 w 7302516"/>
                  <a:gd name="connsiteY55" fmla="*/ 2151724 h 6858000"/>
                  <a:gd name="connsiteX56" fmla="*/ 6995180 w 7302516"/>
                  <a:gd name="connsiteY56" fmla="*/ 2115682 h 6858000"/>
                  <a:gd name="connsiteX57" fmla="*/ 6961185 w 7302516"/>
                  <a:gd name="connsiteY57" fmla="*/ 2091312 h 6858000"/>
                  <a:gd name="connsiteX58" fmla="*/ 6916132 w 7302516"/>
                  <a:gd name="connsiteY58" fmla="*/ 2082301 h 6858000"/>
                  <a:gd name="connsiteX59" fmla="*/ 6813329 w 7302516"/>
                  <a:gd name="connsiteY59" fmla="*/ 1969535 h 6858000"/>
                  <a:gd name="connsiteX60" fmla="*/ 6813329 w 7302516"/>
                  <a:gd name="connsiteY60" fmla="*/ 2036705 h 6858000"/>
                  <a:gd name="connsiteX61" fmla="*/ 7017297 w 7302516"/>
                  <a:gd name="connsiteY61" fmla="*/ 2036705 h 6858000"/>
                  <a:gd name="connsiteX62" fmla="*/ 7017297 w 7302516"/>
                  <a:gd name="connsiteY62" fmla="*/ 1969535 h 6858000"/>
                  <a:gd name="connsiteX63" fmla="*/ 7082420 w 7302516"/>
                  <a:gd name="connsiteY63" fmla="*/ 1964620 h 6858000"/>
                  <a:gd name="connsiteX64" fmla="*/ 7056412 w 7302516"/>
                  <a:gd name="connsiteY64" fmla="*/ 1975678 h 6858000"/>
                  <a:gd name="connsiteX65" fmla="*/ 7045558 w 7302516"/>
                  <a:gd name="connsiteY65" fmla="*/ 2003120 h 6858000"/>
                  <a:gd name="connsiteX66" fmla="*/ 7048425 w 7302516"/>
                  <a:gd name="connsiteY66" fmla="*/ 2018069 h 6858000"/>
                  <a:gd name="connsiteX67" fmla="*/ 7056207 w 7302516"/>
                  <a:gd name="connsiteY67" fmla="*/ 2030357 h 6858000"/>
                  <a:gd name="connsiteX68" fmla="*/ 7067880 w 7302516"/>
                  <a:gd name="connsiteY68" fmla="*/ 2038548 h 6858000"/>
                  <a:gd name="connsiteX69" fmla="*/ 7082420 w 7302516"/>
                  <a:gd name="connsiteY69" fmla="*/ 2041620 h 6858000"/>
                  <a:gd name="connsiteX70" fmla="*/ 7096959 w 7302516"/>
                  <a:gd name="connsiteY70" fmla="*/ 2038548 h 6858000"/>
                  <a:gd name="connsiteX71" fmla="*/ 7108632 w 7302516"/>
                  <a:gd name="connsiteY71" fmla="*/ 2030357 h 6858000"/>
                  <a:gd name="connsiteX72" fmla="*/ 7116414 w 7302516"/>
                  <a:gd name="connsiteY72" fmla="*/ 2018069 h 6858000"/>
                  <a:gd name="connsiteX73" fmla="*/ 7119281 w 7302516"/>
                  <a:gd name="connsiteY73" fmla="*/ 2003120 h 6858000"/>
                  <a:gd name="connsiteX74" fmla="*/ 7116209 w 7302516"/>
                  <a:gd name="connsiteY74" fmla="*/ 1987966 h 6858000"/>
                  <a:gd name="connsiteX75" fmla="*/ 7108223 w 7302516"/>
                  <a:gd name="connsiteY75" fmla="*/ 1975678 h 6858000"/>
                  <a:gd name="connsiteX76" fmla="*/ 7096550 w 7302516"/>
                  <a:gd name="connsiteY76" fmla="*/ 1967487 h 6858000"/>
                  <a:gd name="connsiteX77" fmla="*/ 7082420 w 7302516"/>
                  <a:gd name="connsiteY77" fmla="*/ 1964620 h 6858000"/>
                  <a:gd name="connsiteX78" fmla="*/ 6967329 w 7302516"/>
                  <a:gd name="connsiteY78" fmla="*/ 1790922 h 6858000"/>
                  <a:gd name="connsiteX79" fmla="*/ 6967329 w 7302516"/>
                  <a:gd name="connsiteY79" fmla="*/ 1823688 h 6858000"/>
                  <a:gd name="connsiteX80" fmla="*/ 6881094 w 7302516"/>
                  <a:gd name="connsiteY80" fmla="*/ 1823688 h 6858000"/>
                  <a:gd name="connsiteX81" fmla="*/ 6851326 w 7302516"/>
                  <a:gd name="connsiteY81" fmla="*/ 1827374 h 6858000"/>
                  <a:gd name="connsiteX82" fmla="*/ 6828329 w 7302516"/>
                  <a:gd name="connsiteY82" fmla="*/ 1839456 h 6858000"/>
                  <a:gd name="connsiteX83" fmla="*/ 6813546 w 7302516"/>
                  <a:gd name="connsiteY83" fmla="*/ 1861778 h 6858000"/>
                  <a:gd name="connsiteX84" fmla="*/ 6808414 w 7302516"/>
                  <a:gd name="connsiteY84" fmla="*/ 1896183 h 6858000"/>
                  <a:gd name="connsiteX85" fmla="*/ 6810257 w 7302516"/>
                  <a:gd name="connsiteY85" fmla="*/ 1917480 h 6858000"/>
                  <a:gd name="connsiteX86" fmla="*/ 6814557 w 7302516"/>
                  <a:gd name="connsiteY86" fmla="*/ 1935092 h 6858000"/>
                  <a:gd name="connsiteX87" fmla="*/ 6863706 w 7302516"/>
                  <a:gd name="connsiteY87" fmla="*/ 1934273 h 6858000"/>
                  <a:gd name="connsiteX88" fmla="*/ 6861249 w 7302516"/>
                  <a:gd name="connsiteY88" fmla="*/ 1925058 h 6858000"/>
                  <a:gd name="connsiteX89" fmla="*/ 6860430 w 7302516"/>
                  <a:gd name="connsiteY89" fmla="*/ 1914613 h 6858000"/>
                  <a:gd name="connsiteX90" fmla="*/ 6867626 w 7302516"/>
                  <a:gd name="connsiteY90" fmla="*/ 1894749 h 6858000"/>
                  <a:gd name="connsiteX91" fmla="*/ 6889209 w 7302516"/>
                  <a:gd name="connsiteY91" fmla="*/ 1889220 h 6858000"/>
                  <a:gd name="connsiteX92" fmla="*/ 6967329 w 7302516"/>
                  <a:gd name="connsiteY92" fmla="*/ 1889220 h 6858000"/>
                  <a:gd name="connsiteX93" fmla="*/ 6967329 w 7302516"/>
                  <a:gd name="connsiteY93" fmla="*/ 1937140 h 6858000"/>
                  <a:gd name="connsiteX94" fmla="*/ 7017297 w 7302516"/>
                  <a:gd name="connsiteY94" fmla="*/ 1937140 h 6858000"/>
                  <a:gd name="connsiteX95" fmla="*/ 7017297 w 7302516"/>
                  <a:gd name="connsiteY95" fmla="*/ 1889220 h 6858000"/>
                  <a:gd name="connsiteX96" fmla="*/ 7070951 w 7302516"/>
                  <a:gd name="connsiteY96" fmla="*/ 1889220 h 6858000"/>
                  <a:gd name="connsiteX97" fmla="*/ 7070951 w 7302516"/>
                  <a:gd name="connsiteY97" fmla="*/ 1823278 h 6858000"/>
                  <a:gd name="connsiteX98" fmla="*/ 7017297 w 7302516"/>
                  <a:gd name="connsiteY98" fmla="*/ 1823278 h 6858000"/>
                  <a:gd name="connsiteX99" fmla="*/ 7017297 w 7302516"/>
                  <a:gd name="connsiteY99" fmla="*/ 1790922 h 6858000"/>
                  <a:gd name="connsiteX100" fmla="*/ 6915313 w 7302516"/>
                  <a:gd name="connsiteY100" fmla="*/ 1596526 h 6858000"/>
                  <a:gd name="connsiteX101" fmla="*/ 6869850 w 7302516"/>
                  <a:gd name="connsiteY101" fmla="*/ 1605386 h 6858000"/>
                  <a:gd name="connsiteX102" fmla="*/ 6835651 w 7302516"/>
                  <a:gd name="connsiteY102" fmla="*/ 1629695 h 6858000"/>
                  <a:gd name="connsiteX103" fmla="*/ 6814148 w 7302516"/>
                  <a:gd name="connsiteY103" fmla="*/ 1666093 h 6858000"/>
                  <a:gd name="connsiteX104" fmla="*/ 6806776 w 7302516"/>
                  <a:gd name="connsiteY104" fmla="*/ 1711207 h 6858000"/>
                  <a:gd name="connsiteX105" fmla="*/ 6813738 w 7302516"/>
                  <a:gd name="connsiteY105" fmla="*/ 1753803 h 6858000"/>
                  <a:gd name="connsiteX106" fmla="*/ 6832988 w 7302516"/>
                  <a:gd name="connsiteY106" fmla="*/ 1786569 h 6858000"/>
                  <a:gd name="connsiteX107" fmla="*/ 6878451 w 7302516"/>
                  <a:gd name="connsiteY107" fmla="*/ 1749298 h 6858000"/>
                  <a:gd name="connsiteX108" fmla="*/ 6867188 w 7302516"/>
                  <a:gd name="connsiteY108" fmla="*/ 1733119 h 6858000"/>
                  <a:gd name="connsiteX109" fmla="*/ 6863297 w 7302516"/>
                  <a:gd name="connsiteY109" fmla="*/ 1712845 h 6858000"/>
                  <a:gd name="connsiteX110" fmla="*/ 6867393 w 7302516"/>
                  <a:gd name="connsiteY110" fmla="*/ 1692981 h 6858000"/>
                  <a:gd name="connsiteX111" fmla="*/ 6878656 w 7302516"/>
                  <a:gd name="connsiteY111" fmla="*/ 1677827 h 6858000"/>
                  <a:gd name="connsiteX112" fmla="*/ 6895244 w 7302516"/>
                  <a:gd name="connsiteY112" fmla="*/ 1668202 h 6858000"/>
                  <a:gd name="connsiteX113" fmla="*/ 6915313 w 7302516"/>
                  <a:gd name="connsiteY113" fmla="*/ 1664925 h 6858000"/>
                  <a:gd name="connsiteX114" fmla="*/ 6935382 w 7302516"/>
                  <a:gd name="connsiteY114" fmla="*/ 1668406 h 6858000"/>
                  <a:gd name="connsiteX115" fmla="*/ 6951970 w 7302516"/>
                  <a:gd name="connsiteY115" fmla="*/ 1678032 h 6858000"/>
                  <a:gd name="connsiteX116" fmla="*/ 6963438 w 7302516"/>
                  <a:gd name="connsiteY116" fmla="*/ 1692776 h 6858000"/>
                  <a:gd name="connsiteX117" fmla="*/ 6967739 w 7302516"/>
                  <a:gd name="connsiteY117" fmla="*/ 1712026 h 6858000"/>
                  <a:gd name="connsiteX118" fmla="*/ 6963233 w 7302516"/>
                  <a:gd name="connsiteY118" fmla="*/ 1732095 h 6858000"/>
                  <a:gd name="connsiteX119" fmla="*/ 6951356 w 7302516"/>
                  <a:gd name="connsiteY119" fmla="*/ 1747659 h 6858000"/>
                  <a:gd name="connsiteX120" fmla="*/ 6996409 w 7302516"/>
                  <a:gd name="connsiteY120" fmla="*/ 1786569 h 6858000"/>
                  <a:gd name="connsiteX121" fmla="*/ 7007672 w 7302516"/>
                  <a:gd name="connsiteY121" fmla="*/ 1772029 h 6858000"/>
                  <a:gd name="connsiteX122" fmla="*/ 7016273 w 7302516"/>
                  <a:gd name="connsiteY122" fmla="*/ 1753598 h 6858000"/>
                  <a:gd name="connsiteX123" fmla="*/ 7021802 w 7302516"/>
                  <a:gd name="connsiteY123" fmla="*/ 1732710 h 6858000"/>
                  <a:gd name="connsiteX124" fmla="*/ 7023850 w 7302516"/>
                  <a:gd name="connsiteY124" fmla="*/ 1710797 h 6858000"/>
                  <a:gd name="connsiteX125" fmla="*/ 7016273 w 7302516"/>
                  <a:gd name="connsiteY125" fmla="*/ 1666093 h 6858000"/>
                  <a:gd name="connsiteX126" fmla="*/ 6994566 w 7302516"/>
                  <a:gd name="connsiteY126" fmla="*/ 1629695 h 6858000"/>
                  <a:gd name="connsiteX127" fmla="*/ 6960366 w 7302516"/>
                  <a:gd name="connsiteY127" fmla="*/ 1605386 h 6858000"/>
                  <a:gd name="connsiteX128" fmla="*/ 6915313 w 7302516"/>
                  <a:gd name="connsiteY128" fmla="*/ 1596526 h 6858000"/>
                  <a:gd name="connsiteX129" fmla="*/ 6938659 w 7302516"/>
                  <a:gd name="connsiteY129" fmla="*/ 1413179 h 6858000"/>
                  <a:gd name="connsiteX130" fmla="*/ 6953608 w 7302516"/>
                  <a:gd name="connsiteY130" fmla="*/ 1417275 h 6858000"/>
                  <a:gd name="connsiteX131" fmla="*/ 6966100 w 7302516"/>
                  <a:gd name="connsiteY131" fmla="*/ 1427105 h 6858000"/>
                  <a:gd name="connsiteX132" fmla="*/ 6974497 w 7302516"/>
                  <a:gd name="connsiteY132" fmla="*/ 1441440 h 6858000"/>
                  <a:gd name="connsiteX133" fmla="*/ 6977568 w 7302516"/>
                  <a:gd name="connsiteY133" fmla="*/ 1459461 h 6858000"/>
                  <a:gd name="connsiteX134" fmla="*/ 6966100 w 7302516"/>
                  <a:gd name="connsiteY134" fmla="*/ 1489565 h 6858000"/>
                  <a:gd name="connsiteX135" fmla="*/ 6938659 w 7302516"/>
                  <a:gd name="connsiteY135" fmla="*/ 1499600 h 6858000"/>
                  <a:gd name="connsiteX136" fmla="*/ 6914494 w 7302516"/>
                  <a:gd name="connsiteY136" fmla="*/ 1348876 h 6858000"/>
                  <a:gd name="connsiteX137" fmla="*/ 6868621 w 7302516"/>
                  <a:gd name="connsiteY137" fmla="*/ 1357682 h 6858000"/>
                  <a:gd name="connsiteX138" fmla="*/ 6834831 w 7302516"/>
                  <a:gd name="connsiteY138" fmla="*/ 1381847 h 6858000"/>
                  <a:gd name="connsiteX139" fmla="*/ 6813943 w 7302516"/>
                  <a:gd name="connsiteY139" fmla="*/ 1417685 h 6858000"/>
                  <a:gd name="connsiteX140" fmla="*/ 6806776 w 7302516"/>
                  <a:gd name="connsiteY140" fmla="*/ 1461100 h 6858000"/>
                  <a:gd name="connsiteX141" fmla="*/ 6818039 w 7302516"/>
                  <a:gd name="connsiteY141" fmla="*/ 1515778 h 6858000"/>
                  <a:gd name="connsiteX142" fmla="*/ 6850190 w 7302516"/>
                  <a:gd name="connsiteY142" fmla="*/ 1553664 h 6858000"/>
                  <a:gd name="connsiteX143" fmla="*/ 6879680 w 7302516"/>
                  <a:gd name="connsiteY143" fmla="*/ 1506972 h 6858000"/>
                  <a:gd name="connsiteX144" fmla="*/ 6864321 w 7302516"/>
                  <a:gd name="connsiteY144" fmla="*/ 1488951 h 6858000"/>
                  <a:gd name="connsiteX145" fmla="*/ 6858382 w 7302516"/>
                  <a:gd name="connsiteY145" fmla="*/ 1461919 h 6858000"/>
                  <a:gd name="connsiteX146" fmla="*/ 6861249 w 7302516"/>
                  <a:gd name="connsiteY146" fmla="*/ 1444512 h 6858000"/>
                  <a:gd name="connsiteX147" fmla="*/ 6869236 w 7302516"/>
                  <a:gd name="connsiteY147" fmla="*/ 1429358 h 6858000"/>
                  <a:gd name="connsiteX148" fmla="*/ 6881318 w 7302516"/>
                  <a:gd name="connsiteY148" fmla="*/ 1418299 h 6858000"/>
                  <a:gd name="connsiteX149" fmla="*/ 6896882 w 7302516"/>
                  <a:gd name="connsiteY149" fmla="*/ 1413179 h 6858000"/>
                  <a:gd name="connsiteX150" fmla="*/ 6896882 w 7302516"/>
                  <a:gd name="connsiteY150" fmla="*/ 1561036 h 6858000"/>
                  <a:gd name="connsiteX151" fmla="*/ 6904664 w 7302516"/>
                  <a:gd name="connsiteY151" fmla="*/ 1561445 h 6858000"/>
                  <a:gd name="connsiteX152" fmla="*/ 6912855 w 7302516"/>
                  <a:gd name="connsiteY152" fmla="*/ 1561445 h 6858000"/>
                  <a:gd name="connsiteX153" fmla="*/ 6959547 w 7302516"/>
                  <a:gd name="connsiteY153" fmla="*/ 1553868 h 6858000"/>
                  <a:gd name="connsiteX154" fmla="*/ 6994361 w 7302516"/>
                  <a:gd name="connsiteY154" fmla="*/ 1532775 h 6858000"/>
                  <a:gd name="connsiteX155" fmla="*/ 7016273 w 7302516"/>
                  <a:gd name="connsiteY155" fmla="*/ 1500419 h 6858000"/>
                  <a:gd name="connsiteX156" fmla="*/ 7023850 w 7302516"/>
                  <a:gd name="connsiteY156" fmla="*/ 1459052 h 6858000"/>
                  <a:gd name="connsiteX157" fmla="*/ 7016068 w 7302516"/>
                  <a:gd name="connsiteY157" fmla="*/ 1415637 h 6858000"/>
                  <a:gd name="connsiteX158" fmla="*/ 6994156 w 7302516"/>
                  <a:gd name="connsiteY158" fmla="*/ 1380823 h 6858000"/>
                  <a:gd name="connsiteX159" fmla="*/ 6959752 w 7302516"/>
                  <a:gd name="connsiteY159" fmla="*/ 1357477 h 6858000"/>
                  <a:gd name="connsiteX160" fmla="*/ 6914494 w 7302516"/>
                  <a:gd name="connsiteY160" fmla="*/ 1348876 h 6858000"/>
                  <a:gd name="connsiteX161" fmla="*/ 6813329 w 7302516"/>
                  <a:gd name="connsiteY161" fmla="*/ 1206715 h 6858000"/>
                  <a:gd name="connsiteX162" fmla="*/ 6813329 w 7302516"/>
                  <a:gd name="connsiteY162" fmla="*/ 1273886 h 6858000"/>
                  <a:gd name="connsiteX163" fmla="*/ 6917898 w 7302516"/>
                  <a:gd name="connsiteY163" fmla="*/ 1273886 h 6858000"/>
                  <a:gd name="connsiteX164" fmla="*/ 6932192 w 7302516"/>
                  <a:gd name="connsiteY164" fmla="*/ 1276343 h 6858000"/>
                  <a:gd name="connsiteX165" fmla="*/ 6947305 w 7302516"/>
                  <a:gd name="connsiteY165" fmla="*/ 1284330 h 6858000"/>
                  <a:gd name="connsiteX166" fmla="*/ 6959150 w 7302516"/>
                  <a:gd name="connsiteY166" fmla="*/ 1299075 h 6858000"/>
                  <a:gd name="connsiteX167" fmla="*/ 6964052 w 7302516"/>
                  <a:gd name="connsiteY167" fmla="*/ 1321806 h 6858000"/>
                  <a:gd name="connsiteX168" fmla="*/ 6963643 w 7302516"/>
                  <a:gd name="connsiteY168" fmla="*/ 1330202 h 6858000"/>
                  <a:gd name="connsiteX169" fmla="*/ 6962004 w 7302516"/>
                  <a:gd name="connsiteY169" fmla="*/ 1339008 h 6858000"/>
                  <a:gd name="connsiteX170" fmla="*/ 7021393 w 7302516"/>
                  <a:gd name="connsiteY170" fmla="*/ 1341875 h 6858000"/>
                  <a:gd name="connsiteX171" fmla="*/ 7022622 w 7302516"/>
                  <a:gd name="connsiteY171" fmla="*/ 1335527 h 6858000"/>
                  <a:gd name="connsiteX172" fmla="*/ 7023031 w 7302516"/>
                  <a:gd name="connsiteY172" fmla="*/ 1327540 h 6858000"/>
                  <a:gd name="connsiteX173" fmla="*/ 7013134 w 7302516"/>
                  <a:gd name="connsiteY173" fmla="*/ 1294365 h 6858000"/>
                  <a:gd name="connsiteX174" fmla="*/ 6987565 w 7302516"/>
                  <a:gd name="connsiteY174" fmla="*/ 1272247 h 6858000"/>
                  <a:gd name="connsiteX175" fmla="*/ 6987565 w 7302516"/>
                  <a:gd name="connsiteY175" fmla="*/ 1271428 h 6858000"/>
                  <a:gd name="connsiteX176" fmla="*/ 7017054 w 7302516"/>
                  <a:gd name="connsiteY176" fmla="*/ 1271428 h 6858000"/>
                  <a:gd name="connsiteX177" fmla="*/ 7017054 w 7302516"/>
                  <a:gd name="connsiteY177" fmla="*/ 1206715 h 6858000"/>
                  <a:gd name="connsiteX178" fmla="*/ 6813329 w 7302516"/>
                  <a:gd name="connsiteY178" fmla="*/ 1044790 h 6858000"/>
                  <a:gd name="connsiteX179" fmla="*/ 6813329 w 7302516"/>
                  <a:gd name="connsiteY179" fmla="*/ 1111961 h 6858000"/>
                  <a:gd name="connsiteX180" fmla="*/ 6917898 w 7302516"/>
                  <a:gd name="connsiteY180" fmla="*/ 1111961 h 6858000"/>
                  <a:gd name="connsiteX181" fmla="*/ 6932192 w 7302516"/>
                  <a:gd name="connsiteY181" fmla="*/ 1114418 h 6858000"/>
                  <a:gd name="connsiteX182" fmla="*/ 6947305 w 7302516"/>
                  <a:gd name="connsiteY182" fmla="*/ 1122405 h 6858000"/>
                  <a:gd name="connsiteX183" fmla="*/ 6959150 w 7302516"/>
                  <a:gd name="connsiteY183" fmla="*/ 1137150 h 6858000"/>
                  <a:gd name="connsiteX184" fmla="*/ 6964052 w 7302516"/>
                  <a:gd name="connsiteY184" fmla="*/ 1159881 h 6858000"/>
                  <a:gd name="connsiteX185" fmla="*/ 6963643 w 7302516"/>
                  <a:gd name="connsiteY185" fmla="*/ 1168277 h 6858000"/>
                  <a:gd name="connsiteX186" fmla="*/ 6962004 w 7302516"/>
                  <a:gd name="connsiteY186" fmla="*/ 1177083 h 6858000"/>
                  <a:gd name="connsiteX187" fmla="*/ 7021393 w 7302516"/>
                  <a:gd name="connsiteY187" fmla="*/ 1179950 h 6858000"/>
                  <a:gd name="connsiteX188" fmla="*/ 7022622 w 7302516"/>
                  <a:gd name="connsiteY188" fmla="*/ 1173602 h 6858000"/>
                  <a:gd name="connsiteX189" fmla="*/ 7023031 w 7302516"/>
                  <a:gd name="connsiteY189" fmla="*/ 1165615 h 6858000"/>
                  <a:gd name="connsiteX190" fmla="*/ 7013134 w 7302516"/>
                  <a:gd name="connsiteY190" fmla="*/ 1132440 h 6858000"/>
                  <a:gd name="connsiteX191" fmla="*/ 6987565 w 7302516"/>
                  <a:gd name="connsiteY191" fmla="*/ 1110322 h 6858000"/>
                  <a:gd name="connsiteX192" fmla="*/ 6987565 w 7302516"/>
                  <a:gd name="connsiteY192" fmla="*/ 1109503 h 6858000"/>
                  <a:gd name="connsiteX193" fmla="*/ 7017054 w 7302516"/>
                  <a:gd name="connsiteY193" fmla="*/ 1109503 h 6858000"/>
                  <a:gd name="connsiteX194" fmla="*/ 7017054 w 7302516"/>
                  <a:gd name="connsiteY194" fmla="*/ 1044790 h 6858000"/>
                  <a:gd name="connsiteX195" fmla="*/ 6916132 w 7302516"/>
                  <a:gd name="connsiteY195" fmla="*/ 842498 h 6858000"/>
                  <a:gd name="connsiteX196" fmla="*/ 6935382 w 7302516"/>
                  <a:gd name="connsiteY196" fmla="*/ 845570 h 6858000"/>
                  <a:gd name="connsiteX197" fmla="*/ 6951970 w 7302516"/>
                  <a:gd name="connsiteY197" fmla="*/ 854581 h 6858000"/>
                  <a:gd name="connsiteX198" fmla="*/ 6963643 w 7302516"/>
                  <a:gd name="connsiteY198" fmla="*/ 869530 h 6858000"/>
                  <a:gd name="connsiteX199" fmla="*/ 6968148 w 7302516"/>
                  <a:gd name="connsiteY199" fmla="*/ 890419 h 6858000"/>
                  <a:gd name="connsiteX200" fmla="*/ 6963643 w 7302516"/>
                  <a:gd name="connsiteY200" fmla="*/ 911307 h 6858000"/>
                  <a:gd name="connsiteX201" fmla="*/ 6951970 w 7302516"/>
                  <a:gd name="connsiteY201" fmla="*/ 926461 h 6858000"/>
                  <a:gd name="connsiteX202" fmla="*/ 6935382 w 7302516"/>
                  <a:gd name="connsiteY202" fmla="*/ 935882 h 6858000"/>
                  <a:gd name="connsiteX203" fmla="*/ 6916132 w 7302516"/>
                  <a:gd name="connsiteY203" fmla="*/ 939158 h 6858000"/>
                  <a:gd name="connsiteX204" fmla="*/ 6896882 w 7302516"/>
                  <a:gd name="connsiteY204" fmla="*/ 936086 h 6858000"/>
                  <a:gd name="connsiteX205" fmla="*/ 6879885 w 7302516"/>
                  <a:gd name="connsiteY205" fmla="*/ 926871 h 6858000"/>
                  <a:gd name="connsiteX206" fmla="*/ 6867802 w 7302516"/>
                  <a:gd name="connsiteY206" fmla="*/ 911717 h 6858000"/>
                  <a:gd name="connsiteX207" fmla="*/ 6863297 w 7302516"/>
                  <a:gd name="connsiteY207" fmla="*/ 890828 h 6858000"/>
                  <a:gd name="connsiteX208" fmla="*/ 6867802 w 7302516"/>
                  <a:gd name="connsiteY208" fmla="*/ 869940 h 6858000"/>
                  <a:gd name="connsiteX209" fmla="*/ 6879885 w 7302516"/>
                  <a:gd name="connsiteY209" fmla="*/ 854786 h 6858000"/>
                  <a:gd name="connsiteX210" fmla="*/ 6896882 w 7302516"/>
                  <a:gd name="connsiteY210" fmla="*/ 845570 h 6858000"/>
                  <a:gd name="connsiteX211" fmla="*/ 6916132 w 7302516"/>
                  <a:gd name="connsiteY211" fmla="*/ 842498 h 6858000"/>
                  <a:gd name="connsiteX212" fmla="*/ 6916132 w 7302516"/>
                  <a:gd name="connsiteY212" fmla="*/ 777376 h 6858000"/>
                  <a:gd name="connsiteX213" fmla="*/ 6870874 w 7302516"/>
                  <a:gd name="connsiteY213" fmla="*/ 786387 h 6858000"/>
                  <a:gd name="connsiteX214" fmla="*/ 6836470 w 7302516"/>
                  <a:gd name="connsiteY214" fmla="*/ 810756 h 6858000"/>
                  <a:gd name="connsiteX215" fmla="*/ 6814557 w 7302516"/>
                  <a:gd name="connsiteY215" fmla="*/ 846799 h 6858000"/>
                  <a:gd name="connsiteX216" fmla="*/ 6806776 w 7302516"/>
                  <a:gd name="connsiteY216" fmla="*/ 890419 h 6858000"/>
                  <a:gd name="connsiteX217" fmla="*/ 6814557 w 7302516"/>
                  <a:gd name="connsiteY217" fmla="*/ 934243 h 6858000"/>
                  <a:gd name="connsiteX218" fmla="*/ 6836470 w 7302516"/>
                  <a:gd name="connsiteY218" fmla="*/ 970286 h 6858000"/>
                  <a:gd name="connsiteX219" fmla="*/ 6870874 w 7302516"/>
                  <a:gd name="connsiteY219" fmla="*/ 994860 h 6858000"/>
                  <a:gd name="connsiteX220" fmla="*/ 6916132 w 7302516"/>
                  <a:gd name="connsiteY220" fmla="*/ 1003871 h 6858000"/>
                  <a:gd name="connsiteX221" fmla="*/ 6961185 w 7302516"/>
                  <a:gd name="connsiteY221" fmla="*/ 994860 h 6858000"/>
                  <a:gd name="connsiteX222" fmla="*/ 6995180 w 7302516"/>
                  <a:gd name="connsiteY222" fmla="*/ 970286 h 6858000"/>
                  <a:gd name="connsiteX223" fmla="*/ 7016478 w 7302516"/>
                  <a:gd name="connsiteY223" fmla="*/ 934243 h 6858000"/>
                  <a:gd name="connsiteX224" fmla="*/ 7023850 w 7302516"/>
                  <a:gd name="connsiteY224" fmla="*/ 890419 h 6858000"/>
                  <a:gd name="connsiteX225" fmla="*/ 7016478 w 7302516"/>
                  <a:gd name="connsiteY225" fmla="*/ 846799 h 6858000"/>
                  <a:gd name="connsiteX226" fmla="*/ 6995180 w 7302516"/>
                  <a:gd name="connsiteY226" fmla="*/ 810756 h 6858000"/>
                  <a:gd name="connsiteX227" fmla="*/ 6961185 w 7302516"/>
                  <a:gd name="connsiteY227" fmla="*/ 786387 h 6858000"/>
                  <a:gd name="connsiteX228" fmla="*/ 6916132 w 7302516"/>
                  <a:gd name="connsiteY228" fmla="*/ 777376 h 6858000"/>
                  <a:gd name="connsiteX229" fmla="*/ 6915313 w 7302516"/>
                  <a:gd name="connsiteY229" fmla="*/ 567826 h 6858000"/>
                  <a:gd name="connsiteX230" fmla="*/ 6869850 w 7302516"/>
                  <a:gd name="connsiteY230" fmla="*/ 576686 h 6858000"/>
                  <a:gd name="connsiteX231" fmla="*/ 6835651 w 7302516"/>
                  <a:gd name="connsiteY231" fmla="*/ 600995 h 6858000"/>
                  <a:gd name="connsiteX232" fmla="*/ 6814148 w 7302516"/>
                  <a:gd name="connsiteY232" fmla="*/ 637393 h 6858000"/>
                  <a:gd name="connsiteX233" fmla="*/ 6806776 w 7302516"/>
                  <a:gd name="connsiteY233" fmla="*/ 682507 h 6858000"/>
                  <a:gd name="connsiteX234" fmla="*/ 6813738 w 7302516"/>
                  <a:gd name="connsiteY234" fmla="*/ 725103 h 6858000"/>
                  <a:gd name="connsiteX235" fmla="*/ 6832988 w 7302516"/>
                  <a:gd name="connsiteY235" fmla="*/ 757869 h 6858000"/>
                  <a:gd name="connsiteX236" fmla="*/ 6878451 w 7302516"/>
                  <a:gd name="connsiteY236" fmla="*/ 720597 h 6858000"/>
                  <a:gd name="connsiteX237" fmla="*/ 6867188 w 7302516"/>
                  <a:gd name="connsiteY237" fmla="*/ 704419 h 6858000"/>
                  <a:gd name="connsiteX238" fmla="*/ 6863297 w 7302516"/>
                  <a:gd name="connsiteY238" fmla="*/ 684145 h 6858000"/>
                  <a:gd name="connsiteX239" fmla="*/ 6867393 w 7302516"/>
                  <a:gd name="connsiteY239" fmla="*/ 664281 h 6858000"/>
                  <a:gd name="connsiteX240" fmla="*/ 6878656 w 7302516"/>
                  <a:gd name="connsiteY240" fmla="*/ 649127 h 6858000"/>
                  <a:gd name="connsiteX241" fmla="*/ 6895244 w 7302516"/>
                  <a:gd name="connsiteY241" fmla="*/ 639502 h 6858000"/>
                  <a:gd name="connsiteX242" fmla="*/ 6915313 w 7302516"/>
                  <a:gd name="connsiteY242" fmla="*/ 636225 h 6858000"/>
                  <a:gd name="connsiteX243" fmla="*/ 6935382 w 7302516"/>
                  <a:gd name="connsiteY243" fmla="*/ 639706 h 6858000"/>
                  <a:gd name="connsiteX244" fmla="*/ 6951970 w 7302516"/>
                  <a:gd name="connsiteY244" fmla="*/ 649331 h 6858000"/>
                  <a:gd name="connsiteX245" fmla="*/ 6963438 w 7302516"/>
                  <a:gd name="connsiteY245" fmla="*/ 664076 h 6858000"/>
                  <a:gd name="connsiteX246" fmla="*/ 6967739 w 7302516"/>
                  <a:gd name="connsiteY246" fmla="*/ 683326 h 6858000"/>
                  <a:gd name="connsiteX247" fmla="*/ 6963233 w 7302516"/>
                  <a:gd name="connsiteY247" fmla="*/ 703395 h 6858000"/>
                  <a:gd name="connsiteX248" fmla="*/ 6951356 w 7302516"/>
                  <a:gd name="connsiteY248" fmla="*/ 718959 h 6858000"/>
                  <a:gd name="connsiteX249" fmla="*/ 6996409 w 7302516"/>
                  <a:gd name="connsiteY249" fmla="*/ 757869 h 6858000"/>
                  <a:gd name="connsiteX250" fmla="*/ 7007672 w 7302516"/>
                  <a:gd name="connsiteY250" fmla="*/ 743329 h 6858000"/>
                  <a:gd name="connsiteX251" fmla="*/ 7016273 w 7302516"/>
                  <a:gd name="connsiteY251" fmla="*/ 724898 h 6858000"/>
                  <a:gd name="connsiteX252" fmla="*/ 7021802 w 7302516"/>
                  <a:gd name="connsiteY252" fmla="*/ 704010 h 6858000"/>
                  <a:gd name="connsiteX253" fmla="*/ 7023850 w 7302516"/>
                  <a:gd name="connsiteY253" fmla="*/ 682097 h 6858000"/>
                  <a:gd name="connsiteX254" fmla="*/ 7016273 w 7302516"/>
                  <a:gd name="connsiteY254" fmla="*/ 637393 h 6858000"/>
                  <a:gd name="connsiteX255" fmla="*/ 6994566 w 7302516"/>
                  <a:gd name="connsiteY255" fmla="*/ 600995 h 6858000"/>
                  <a:gd name="connsiteX256" fmla="*/ 6960366 w 7302516"/>
                  <a:gd name="connsiteY256" fmla="*/ 576686 h 6858000"/>
                  <a:gd name="connsiteX257" fmla="*/ 6915313 w 7302516"/>
                  <a:gd name="connsiteY257" fmla="*/ 567826 h 6858000"/>
                  <a:gd name="connsiteX258" fmla="*/ 0 w 7302516"/>
                  <a:gd name="connsiteY258" fmla="*/ 0 h 6858000"/>
                  <a:gd name="connsiteX259" fmla="*/ 6782694 w 7302516"/>
                  <a:gd name="connsiteY259" fmla="*/ 0 h 6858000"/>
                  <a:gd name="connsiteX260" fmla="*/ 6782694 w 7302516"/>
                  <a:gd name="connsiteY260" fmla="*/ 466928 h 6858000"/>
                  <a:gd name="connsiteX261" fmla="*/ 7174925 w 7302516"/>
                  <a:gd name="connsiteY261" fmla="*/ 466928 h 6858000"/>
                  <a:gd name="connsiteX262" fmla="*/ 7302516 w 7302516"/>
                  <a:gd name="connsiteY262" fmla="*/ 594519 h 6858000"/>
                  <a:gd name="connsiteX263" fmla="*/ 7302516 w 7302516"/>
                  <a:gd name="connsiteY263" fmla="*/ 2588691 h 6858000"/>
                  <a:gd name="connsiteX264" fmla="*/ 7174925 w 7302516"/>
                  <a:gd name="connsiteY264" fmla="*/ 2716282 h 6858000"/>
                  <a:gd name="connsiteX265" fmla="*/ 6782694 w 7302516"/>
                  <a:gd name="connsiteY265" fmla="*/ 2716282 h 6858000"/>
                  <a:gd name="connsiteX266" fmla="*/ 6782694 w 7302516"/>
                  <a:gd name="connsiteY266" fmla="*/ 6858000 h 6858000"/>
                  <a:gd name="connsiteX267" fmla="*/ 0 w 7302516"/>
                  <a:gd name="connsiteY267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302516" h="6858000">
                    <a:moveTo>
                      <a:pt x="6813329" y="2349716"/>
                    </a:moveTo>
                    <a:lnTo>
                      <a:pt x="6813329" y="2417295"/>
                    </a:lnTo>
                    <a:lnTo>
                      <a:pt x="6923914" y="2417295"/>
                    </a:lnTo>
                    <a:cubicBezTo>
                      <a:pt x="6929648" y="2417295"/>
                      <a:pt x="6935177" y="2418046"/>
                      <a:pt x="6940502" y="2419548"/>
                    </a:cubicBezTo>
                    <a:cubicBezTo>
                      <a:pt x="6945826" y="2421050"/>
                      <a:pt x="6950536" y="2423302"/>
                      <a:pt x="6954632" y="2426306"/>
                    </a:cubicBezTo>
                    <a:cubicBezTo>
                      <a:pt x="6958728" y="2429309"/>
                      <a:pt x="6961936" y="2433064"/>
                      <a:pt x="6964257" y="2437569"/>
                    </a:cubicBezTo>
                    <a:cubicBezTo>
                      <a:pt x="6966578" y="2442075"/>
                      <a:pt x="6967739" y="2447331"/>
                      <a:pt x="6967739" y="2453338"/>
                    </a:cubicBezTo>
                    <a:cubicBezTo>
                      <a:pt x="6967739" y="2459345"/>
                      <a:pt x="6966578" y="2464328"/>
                      <a:pt x="6964257" y="2468287"/>
                    </a:cubicBezTo>
                    <a:cubicBezTo>
                      <a:pt x="6961936" y="2472247"/>
                      <a:pt x="6958796" y="2475318"/>
                      <a:pt x="6954837" y="2477503"/>
                    </a:cubicBezTo>
                    <a:cubicBezTo>
                      <a:pt x="6950878" y="2479687"/>
                      <a:pt x="6946304" y="2481257"/>
                      <a:pt x="6941116" y="2482213"/>
                    </a:cubicBezTo>
                    <a:cubicBezTo>
                      <a:pt x="6935928" y="2483169"/>
                      <a:pt x="6930467" y="2483646"/>
                      <a:pt x="6924733" y="2483646"/>
                    </a:cubicBezTo>
                    <a:lnTo>
                      <a:pt x="6813329" y="2483646"/>
                    </a:lnTo>
                    <a:lnTo>
                      <a:pt x="6813329" y="2551226"/>
                    </a:lnTo>
                    <a:lnTo>
                      <a:pt x="6939478" y="2551226"/>
                    </a:lnTo>
                    <a:cubicBezTo>
                      <a:pt x="6949581" y="2551226"/>
                      <a:pt x="6959684" y="2549929"/>
                      <a:pt x="6969786" y="2547335"/>
                    </a:cubicBezTo>
                    <a:cubicBezTo>
                      <a:pt x="6979889" y="2544741"/>
                      <a:pt x="6988832" y="2540509"/>
                      <a:pt x="6996614" y="2534639"/>
                    </a:cubicBezTo>
                    <a:cubicBezTo>
                      <a:pt x="7004395" y="2528768"/>
                      <a:pt x="7010744" y="2521054"/>
                      <a:pt x="7015659" y="2511498"/>
                    </a:cubicBezTo>
                    <a:cubicBezTo>
                      <a:pt x="7020574" y="2501941"/>
                      <a:pt x="7023031" y="2490336"/>
                      <a:pt x="7023031" y="2476684"/>
                    </a:cubicBezTo>
                    <a:cubicBezTo>
                      <a:pt x="7023031" y="2469584"/>
                      <a:pt x="7022075" y="2462895"/>
                      <a:pt x="7020164" y="2456615"/>
                    </a:cubicBezTo>
                    <a:cubicBezTo>
                      <a:pt x="7018253" y="2450334"/>
                      <a:pt x="7015795" y="2444532"/>
                      <a:pt x="7012792" y="2439208"/>
                    </a:cubicBezTo>
                    <a:cubicBezTo>
                      <a:pt x="7009788" y="2433883"/>
                      <a:pt x="7006170" y="2429241"/>
                      <a:pt x="7001938" y="2425282"/>
                    </a:cubicBezTo>
                    <a:cubicBezTo>
                      <a:pt x="6997706" y="2421323"/>
                      <a:pt x="6993405" y="2418115"/>
                      <a:pt x="6989036" y="2415657"/>
                    </a:cubicBezTo>
                    <a:lnTo>
                      <a:pt x="6989036" y="2414838"/>
                    </a:lnTo>
                    <a:lnTo>
                      <a:pt x="7017297" y="2414838"/>
                    </a:lnTo>
                    <a:lnTo>
                      <a:pt x="7017297" y="2349716"/>
                    </a:lnTo>
                    <a:close/>
                    <a:moveTo>
                      <a:pt x="6916132" y="2147424"/>
                    </a:moveTo>
                    <a:cubicBezTo>
                      <a:pt x="6922685" y="2147424"/>
                      <a:pt x="6929102" y="2148447"/>
                      <a:pt x="6935382" y="2150495"/>
                    </a:cubicBezTo>
                    <a:cubicBezTo>
                      <a:pt x="6941662" y="2152543"/>
                      <a:pt x="6947192" y="2155547"/>
                      <a:pt x="6951970" y="2159506"/>
                    </a:cubicBezTo>
                    <a:cubicBezTo>
                      <a:pt x="6956748" y="2163465"/>
                      <a:pt x="6960639" y="2168448"/>
                      <a:pt x="6963643" y="2174456"/>
                    </a:cubicBezTo>
                    <a:cubicBezTo>
                      <a:pt x="6966646" y="2180463"/>
                      <a:pt x="6968148" y="2187425"/>
                      <a:pt x="6968148" y="2195344"/>
                    </a:cubicBezTo>
                    <a:cubicBezTo>
                      <a:pt x="6968148" y="2203262"/>
                      <a:pt x="6966646" y="2210225"/>
                      <a:pt x="6963643" y="2216232"/>
                    </a:cubicBezTo>
                    <a:cubicBezTo>
                      <a:pt x="6960639" y="2222239"/>
                      <a:pt x="6956748" y="2227291"/>
                      <a:pt x="6951970" y="2231386"/>
                    </a:cubicBezTo>
                    <a:cubicBezTo>
                      <a:pt x="6947192" y="2235482"/>
                      <a:pt x="6941662" y="2238622"/>
                      <a:pt x="6935382" y="2240807"/>
                    </a:cubicBezTo>
                    <a:cubicBezTo>
                      <a:pt x="6929102" y="2242991"/>
                      <a:pt x="6922685" y="2244083"/>
                      <a:pt x="6916132" y="2244083"/>
                    </a:cubicBezTo>
                    <a:cubicBezTo>
                      <a:pt x="6909579" y="2244083"/>
                      <a:pt x="6903162" y="2243059"/>
                      <a:pt x="6896882" y="2241012"/>
                    </a:cubicBezTo>
                    <a:cubicBezTo>
                      <a:pt x="6890602" y="2238964"/>
                      <a:pt x="6884936" y="2235892"/>
                      <a:pt x="6879885" y="2231796"/>
                    </a:cubicBezTo>
                    <a:cubicBezTo>
                      <a:pt x="6874833" y="2227700"/>
                      <a:pt x="6870806" y="2222649"/>
                      <a:pt x="6867802" y="2216642"/>
                    </a:cubicBezTo>
                    <a:cubicBezTo>
                      <a:pt x="6864799" y="2210634"/>
                      <a:pt x="6863297" y="2203672"/>
                      <a:pt x="6863297" y="2195753"/>
                    </a:cubicBezTo>
                    <a:cubicBezTo>
                      <a:pt x="6863297" y="2187835"/>
                      <a:pt x="6864799" y="2180872"/>
                      <a:pt x="6867802" y="2174865"/>
                    </a:cubicBezTo>
                    <a:cubicBezTo>
                      <a:pt x="6870806" y="2168858"/>
                      <a:pt x="6874833" y="2163807"/>
                      <a:pt x="6879885" y="2159711"/>
                    </a:cubicBezTo>
                    <a:cubicBezTo>
                      <a:pt x="6884936" y="2155615"/>
                      <a:pt x="6890602" y="2152543"/>
                      <a:pt x="6896882" y="2150495"/>
                    </a:cubicBezTo>
                    <a:cubicBezTo>
                      <a:pt x="6903162" y="2148447"/>
                      <a:pt x="6909579" y="2147424"/>
                      <a:pt x="6916132" y="2147424"/>
                    </a:cubicBezTo>
                    <a:close/>
                    <a:moveTo>
                      <a:pt x="6916132" y="2082301"/>
                    </a:moveTo>
                    <a:cubicBezTo>
                      <a:pt x="6899476" y="2082301"/>
                      <a:pt x="6884390" y="2085305"/>
                      <a:pt x="6870874" y="2091312"/>
                    </a:cubicBezTo>
                    <a:cubicBezTo>
                      <a:pt x="6857358" y="2097319"/>
                      <a:pt x="6845890" y="2105442"/>
                      <a:pt x="6836470" y="2115682"/>
                    </a:cubicBezTo>
                    <a:cubicBezTo>
                      <a:pt x="6827049" y="2125921"/>
                      <a:pt x="6819745" y="2137935"/>
                      <a:pt x="6814557" y="2151724"/>
                    </a:cubicBezTo>
                    <a:cubicBezTo>
                      <a:pt x="6809369" y="2165513"/>
                      <a:pt x="6806776" y="2180053"/>
                      <a:pt x="6806776" y="2195344"/>
                    </a:cubicBezTo>
                    <a:cubicBezTo>
                      <a:pt x="6806776" y="2210908"/>
                      <a:pt x="6809369" y="2225516"/>
                      <a:pt x="6814557" y="2239168"/>
                    </a:cubicBezTo>
                    <a:cubicBezTo>
                      <a:pt x="6819745" y="2252821"/>
                      <a:pt x="6827049" y="2264835"/>
                      <a:pt x="6836470" y="2275211"/>
                    </a:cubicBezTo>
                    <a:cubicBezTo>
                      <a:pt x="6845890" y="2285587"/>
                      <a:pt x="6857358" y="2293779"/>
                      <a:pt x="6870874" y="2299785"/>
                    </a:cubicBezTo>
                    <a:cubicBezTo>
                      <a:pt x="6884390" y="2305792"/>
                      <a:pt x="6899476" y="2308796"/>
                      <a:pt x="6916132" y="2308796"/>
                    </a:cubicBezTo>
                    <a:cubicBezTo>
                      <a:pt x="6932788" y="2308796"/>
                      <a:pt x="6947806" y="2305792"/>
                      <a:pt x="6961185" y="2299785"/>
                    </a:cubicBezTo>
                    <a:cubicBezTo>
                      <a:pt x="6974565" y="2293779"/>
                      <a:pt x="6985896" y="2285587"/>
                      <a:pt x="6995180" y="2275211"/>
                    </a:cubicBezTo>
                    <a:cubicBezTo>
                      <a:pt x="7004464" y="2264835"/>
                      <a:pt x="7011563" y="2252821"/>
                      <a:pt x="7016478" y="2239168"/>
                    </a:cubicBezTo>
                    <a:cubicBezTo>
                      <a:pt x="7021393" y="2225516"/>
                      <a:pt x="7023850" y="2210908"/>
                      <a:pt x="7023850" y="2195344"/>
                    </a:cubicBezTo>
                    <a:cubicBezTo>
                      <a:pt x="7023850" y="2180053"/>
                      <a:pt x="7021393" y="2165513"/>
                      <a:pt x="7016478" y="2151724"/>
                    </a:cubicBezTo>
                    <a:cubicBezTo>
                      <a:pt x="7011563" y="2137935"/>
                      <a:pt x="7004464" y="2125921"/>
                      <a:pt x="6995180" y="2115682"/>
                    </a:cubicBezTo>
                    <a:cubicBezTo>
                      <a:pt x="6985896" y="2105442"/>
                      <a:pt x="6974565" y="2097319"/>
                      <a:pt x="6961185" y="2091312"/>
                    </a:cubicBezTo>
                    <a:cubicBezTo>
                      <a:pt x="6947806" y="2085305"/>
                      <a:pt x="6932788" y="2082301"/>
                      <a:pt x="6916132" y="2082301"/>
                    </a:cubicBezTo>
                    <a:close/>
                    <a:moveTo>
                      <a:pt x="6813329" y="1969535"/>
                    </a:moveTo>
                    <a:lnTo>
                      <a:pt x="6813329" y="2036705"/>
                    </a:lnTo>
                    <a:lnTo>
                      <a:pt x="7017297" y="2036705"/>
                    </a:lnTo>
                    <a:lnTo>
                      <a:pt x="7017297" y="1969535"/>
                    </a:lnTo>
                    <a:close/>
                    <a:moveTo>
                      <a:pt x="7082420" y="1964620"/>
                    </a:moveTo>
                    <a:cubicBezTo>
                      <a:pt x="7072317" y="1964620"/>
                      <a:pt x="7063647" y="1968306"/>
                      <a:pt x="7056412" y="1975678"/>
                    </a:cubicBezTo>
                    <a:cubicBezTo>
                      <a:pt x="7049176" y="1983051"/>
                      <a:pt x="7045558" y="1992198"/>
                      <a:pt x="7045558" y="2003120"/>
                    </a:cubicBezTo>
                    <a:cubicBezTo>
                      <a:pt x="7045558" y="2008308"/>
                      <a:pt x="7046513" y="2013291"/>
                      <a:pt x="7048425" y="2018069"/>
                    </a:cubicBezTo>
                    <a:cubicBezTo>
                      <a:pt x="7050336" y="2022848"/>
                      <a:pt x="7052930" y="2026943"/>
                      <a:pt x="7056207" y="2030357"/>
                    </a:cubicBezTo>
                    <a:cubicBezTo>
                      <a:pt x="7059483" y="2033770"/>
                      <a:pt x="7063374" y="2036500"/>
                      <a:pt x="7067880" y="2038548"/>
                    </a:cubicBezTo>
                    <a:cubicBezTo>
                      <a:pt x="7072385" y="2040596"/>
                      <a:pt x="7077232" y="2041620"/>
                      <a:pt x="7082420" y="2041620"/>
                    </a:cubicBezTo>
                    <a:cubicBezTo>
                      <a:pt x="7087607" y="2041620"/>
                      <a:pt x="7092454" y="2040596"/>
                      <a:pt x="7096959" y="2038548"/>
                    </a:cubicBezTo>
                    <a:cubicBezTo>
                      <a:pt x="7101465" y="2036500"/>
                      <a:pt x="7105356" y="2033770"/>
                      <a:pt x="7108632" y="2030357"/>
                    </a:cubicBezTo>
                    <a:cubicBezTo>
                      <a:pt x="7111909" y="2026943"/>
                      <a:pt x="7114503" y="2022848"/>
                      <a:pt x="7116414" y="2018069"/>
                    </a:cubicBezTo>
                    <a:cubicBezTo>
                      <a:pt x="7118326" y="2013291"/>
                      <a:pt x="7119281" y="2008308"/>
                      <a:pt x="7119281" y="2003120"/>
                    </a:cubicBezTo>
                    <a:cubicBezTo>
                      <a:pt x="7119281" y="1997659"/>
                      <a:pt x="7118257" y="1992607"/>
                      <a:pt x="7116209" y="1987966"/>
                    </a:cubicBezTo>
                    <a:cubicBezTo>
                      <a:pt x="7114162" y="1983324"/>
                      <a:pt x="7111499" y="1979228"/>
                      <a:pt x="7108223" y="1975678"/>
                    </a:cubicBezTo>
                    <a:cubicBezTo>
                      <a:pt x="7104946" y="1972129"/>
                      <a:pt x="7101055" y="1969398"/>
                      <a:pt x="7096550" y="1967487"/>
                    </a:cubicBezTo>
                    <a:cubicBezTo>
                      <a:pt x="7092045" y="1965575"/>
                      <a:pt x="7087334" y="1964620"/>
                      <a:pt x="7082420" y="1964620"/>
                    </a:cubicBezTo>
                    <a:close/>
                    <a:moveTo>
                      <a:pt x="6967329" y="1790922"/>
                    </a:moveTo>
                    <a:lnTo>
                      <a:pt x="6967329" y="1823688"/>
                    </a:lnTo>
                    <a:lnTo>
                      <a:pt x="6881094" y="1823688"/>
                    </a:lnTo>
                    <a:cubicBezTo>
                      <a:pt x="6870147" y="1823688"/>
                      <a:pt x="6860224" y="1824917"/>
                      <a:pt x="6851326" y="1827374"/>
                    </a:cubicBezTo>
                    <a:cubicBezTo>
                      <a:pt x="6842429" y="1829831"/>
                      <a:pt x="6834763" y="1833859"/>
                      <a:pt x="6828329" y="1839456"/>
                    </a:cubicBezTo>
                    <a:cubicBezTo>
                      <a:pt x="6821896" y="1845054"/>
                      <a:pt x="6816968" y="1852494"/>
                      <a:pt x="6813546" y="1861778"/>
                    </a:cubicBezTo>
                    <a:cubicBezTo>
                      <a:pt x="6810125" y="1871062"/>
                      <a:pt x="6808414" y="1882530"/>
                      <a:pt x="6808414" y="1896183"/>
                    </a:cubicBezTo>
                    <a:cubicBezTo>
                      <a:pt x="6808414" y="1903282"/>
                      <a:pt x="6809028" y="1910381"/>
                      <a:pt x="6810257" y="1917480"/>
                    </a:cubicBezTo>
                    <a:cubicBezTo>
                      <a:pt x="6811486" y="1924580"/>
                      <a:pt x="6812919" y="1930450"/>
                      <a:pt x="6814557" y="1935092"/>
                    </a:cubicBezTo>
                    <a:lnTo>
                      <a:pt x="6863706" y="1934273"/>
                    </a:lnTo>
                    <a:cubicBezTo>
                      <a:pt x="6862614" y="1931816"/>
                      <a:pt x="6861795" y="1928744"/>
                      <a:pt x="6861249" y="1925058"/>
                    </a:cubicBezTo>
                    <a:cubicBezTo>
                      <a:pt x="6860703" y="1921371"/>
                      <a:pt x="6860430" y="1917890"/>
                      <a:pt x="6860430" y="1914613"/>
                    </a:cubicBezTo>
                    <a:cubicBezTo>
                      <a:pt x="6860430" y="1905057"/>
                      <a:pt x="6862829" y="1898435"/>
                      <a:pt x="6867626" y="1894749"/>
                    </a:cubicBezTo>
                    <a:cubicBezTo>
                      <a:pt x="6872424" y="1891063"/>
                      <a:pt x="6879618" y="1889220"/>
                      <a:pt x="6889209" y="1889220"/>
                    </a:cubicBezTo>
                    <a:lnTo>
                      <a:pt x="6967329" y="1889220"/>
                    </a:lnTo>
                    <a:lnTo>
                      <a:pt x="6967329" y="1937140"/>
                    </a:lnTo>
                    <a:lnTo>
                      <a:pt x="7017297" y="1937140"/>
                    </a:lnTo>
                    <a:lnTo>
                      <a:pt x="7017297" y="1889220"/>
                    </a:lnTo>
                    <a:lnTo>
                      <a:pt x="7070951" y="1889220"/>
                    </a:lnTo>
                    <a:lnTo>
                      <a:pt x="7070951" y="1823278"/>
                    </a:lnTo>
                    <a:lnTo>
                      <a:pt x="7017297" y="1823278"/>
                    </a:lnTo>
                    <a:lnTo>
                      <a:pt x="7017297" y="1790922"/>
                    </a:lnTo>
                    <a:close/>
                    <a:moveTo>
                      <a:pt x="6915313" y="1596526"/>
                    </a:moveTo>
                    <a:cubicBezTo>
                      <a:pt x="6898384" y="1596526"/>
                      <a:pt x="6883230" y="1599479"/>
                      <a:pt x="6869850" y="1605386"/>
                    </a:cubicBezTo>
                    <a:cubicBezTo>
                      <a:pt x="6856471" y="1611293"/>
                      <a:pt x="6845071" y="1619396"/>
                      <a:pt x="6835651" y="1629695"/>
                    </a:cubicBezTo>
                    <a:cubicBezTo>
                      <a:pt x="6826230" y="1639994"/>
                      <a:pt x="6819063" y="1652127"/>
                      <a:pt x="6814148" y="1666093"/>
                    </a:cubicBezTo>
                    <a:cubicBezTo>
                      <a:pt x="6809233" y="1680059"/>
                      <a:pt x="6806776" y="1695097"/>
                      <a:pt x="6806776" y="1711207"/>
                    </a:cubicBezTo>
                    <a:cubicBezTo>
                      <a:pt x="6806776" y="1726225"/>
                      <a:pt x="6809096" y="1740423"/>
                      <a:pt x="6813738" y="1753803"/>
                    </a:cubicBezTo>
                    <a:cubicBezTo>
                      <a:pt x="6818380" y="1767182"/>
                      <a:pt x="6824797" y="1778104"/>
                      <a:pt x="6832988" y="1786569"/>
                    </a:cubicBezTo>
                    <a:lnTo>
                      <a:pt x="6878451" y="1749298"/>
                    </a:lnTo>
                    <a:cubicBezTo>
                      <a:pt x="6873536" y="1745202"/>
                      <a:pt x="6869782" y="1739809"/>
                      <a:pt x="6867188" y="1733119"/>
                    </a:cubicBezTo>
                    <a:cubicBezTo>
                      <a:pt x="6864594" y="1726429"/>
                      <a:pt x="6863297" y="1719672"/>
                      <a:pt x="6863297" y="1712845"/>
                    </a:cubicBezTo>
                    <a:cubicBezTo>
                      <a:pt x="6863297" y="1705473"/>
                      <a:pt x="6864662" y="1698851"/>
                      <a:pt x="6867393" y="1692981"/>
                    </a:cubicBezTo>
                    <a:cubicBezTo>
                      <a:pt x="6870123" y="1687110"/>
                      <a:pt x="6873878" y="1682059"/>
                      <a:pt x="6878656" y="1677827"/>
                    </a:cubicBezTo>
                    <a:cubicBezTo>
                      <a:pt x="6883434" y="1673594"/>
                      <a:pt x="6888964" y="1670386"/>
                      <a:pt x="6895244" y="1668202"/>
                    </a:cubicBezTo>
                    <a:cubicBezTo>
                      <a:pt x="6901524" y="1666017"/>
                      <a:pt x="6908214" y="1664925"/>
                      <a:pt x="6915313" y="1664925"/>
                    </a:cubicBezTo>
                    <a:cubicBezTo>
                      <a:pt x="6922412" y="1664925"/>
                      <a:pt x="6929102" y="1666085"/>
                      <a:pt x="6935382" y="1668406"/>
                    </a:cubicBezTo>
                    <a:cubicBezTo>
                      <a:pt x="6941662" y="1670727"/>
                      <a:pt x="6947192" y="1673936"/>
                      <a:pt x="6951970" y="1678032"/>
                    </a:cubicBezTo>
                    <a:cubicBezTo>
                      <a:pt x="6956748" y="1682127"/>
                      <a:pt x="6960571" y="1687042"/>
                      <a:pt x="6963438" y="1692776"/>
                    </a:cubicBezTo>
                    <a:cubicBezTo>
                      <a:pt x="6966305" y="1698510"/>
                      <a:pt x="6967739" y="1704927"/>
                      <a:pt x="6967739" y="1712026"/>
                    </a:cubicBezTo>
                    <a:cubicBezTo>
                      <a:pt x="6967739" y="1718852"/>
                      <a:pt x="6966237" y="1725542"/>
                      <a:pt x="6963233" y="1732095"/>
                    </a:cubicBezTo>
                    <a:cubicBezTo>
                      <a:pt x="6960230" y="1738649"/>
                      <a:pt x="6956270" y="1743836"/>
                      <a:pt x="6951356" y="1747659"/>
                    </a:cubicBezTo>
                    <a:lnTo>
                      <a:pt x="6996409" y="1786569"/>
                    </a:lnTo>
                    <a:cubicBezTo>
                      <a:pt x="7000505" y="1782473"/>
                      <a:pt x="7004259" y="1777626"/>
                      <a:pt x="7007672" y="1772029"/>
                    </a:cubicBezTo>
                    <a:cubicBezTo>
                      <a:pt x="7011085" y="1766431"/>
                      <a:pt x="7013952" y="1760288"/>
                      <a:pt x="7016273" y="1753598"/>
                    </a:cubicBezTo>
                    <a:cubicBezTo>
                      <a:pt x="7018594" y="1746908"/>
                      <a:pt x="7020437" y="1739945"/>
                      <a:pt x="7021802" y="1732710"/>
                    </a:cubicBezTo>
                    <a:cubicBezTo>
                      <a:pt x="7023168" y="1725474"/>
                      <a:pt x="7023850" y="1718170"/>
                      <a:pt x="7023850" y="1710797"/>
                    </a:cubicBezTo>
                    <a:cubicBezTo>
                      <a:pt x="7023850" y="1694961"/>
                      <a:pt x="7021325" y="1680059"/>
                      <a:pt x="7016273" y="1666093"/>
                    </a:cubicBezTo>
                    <a:cubicBezTo>
                      <a:pt x="7011222" y="1652127"/>
                      <a:pt x="7003986" y="1639994"/>
                      <a:pt x="6994566" y="1629695"/>
                    </a:cubicBezTo>
                    <a:cubicBezTo>
                      <a:pt x="6985145" y="1619396"/>
                      <a:pt x="6973746" y="1611293"/>
                      <a:pt x="6960366" y="1605386"/>
                    </a:cubicBezTo>
                    <a:cubicBezTo>
                      <a:pt x="6946987" y="1599479"/>
                      <a:pt x="6931969" y="1596526"/>
                      <a:pt x="6915313" y="1596526"/>
                    </a:cubicBezTo>
                    <a:close/>
                    <a:moveTo>
                      <a:pt x="6938659" y="1413179"/>
                    </a:moveTo>
                    <a:cubicBezTo>
                      <a:pt x="6943847" y="1413452"/>
                      <a:pt x="6948830" y="1414818"/>
                      <a:pt x="6953608" y="1417275"/>
                    </a:cubicBezTo>
                    <a:cubicBezTo>
                      <a:pt x="6958387" y="1419733"/>
                      <a:pt x="6962551" y="1423009"/>
                      <a:pt x="6966100" y="1427105"/>
                    </a:cubicBezTo>
                    <a:cubicBezTo>
                      <a:pt x="6969650" y="1431201"/>
                      <a:pt x="6972449" y="1435979"/>
                      <a:pt x="6974497" y="1441440"/>
                    </a:cubicBezTo>
                    <a:cubicBezTo>
                      <a:pt x="6976544" y="1446901"/>
                      <a:pt x="6977568" y="1452908"/>
                      <a:pt x="6977568" y="1459461"/>
                    </a:cubicBezTo>
                    <a:cubicBezTo>
                      <a:pt x="6977568" y="1472841"/>
                      <a:pt x="6973746" y="1482875"/>
                      <a:pt x="6966100" y="1489565"/>
                    </a:cubicBezTo>
                    <a:cubicBezTo>
                      <a:pt x="6958455" y="1496255"/>
                      <a:pt x="6949308" y="1499600"/>
                      <a:pt x="6938659" y="1499600"/>
                    </a:cubicBezTo>
                    <a:close/>
                    <a:moveTo>
                      <a:pt x="6914494" y="1348876"/>
                    </a:moveTo>
                    <a:cubicBezTo>
                      <a:pt x="6897292" y="1348876"/>
                      <a:pt x="6882001" y="1351811"/>
                      <a:pt x="6868621" y="1357682"/>
                    </a:cubicBezTo>
                    <a:cubicBezTo>
                      <a:pt x="6855242" y="1363553"/>
                      <a:pt x="6843979" y="1371608"/>
                      <a:pt x="6834831" y="1381847"/>
                    </a:cubicBezTo>
                    <a:cubicBezTo>
                      <a:pt x="6825684" y="1392086"/>
                      <a:pt x="6818721" y="1404032"/>
                      <a:pt x="6813943" y="1417685"/>
                    </a:cubicBezTo>
                    <a:cubicBezTo>
                      <a:pt x="6809165" y="1431337"/>
                      <a:pt x="6806776" y="1445809"/>
                      <a:pt x="6806776" y="1461100"/>
                    </a:cubicBezTo>
                    <a:cubicBezTo>
                      <a:pt x="6806776" y="1481851"/>
                      <a:pt x="6810530" y="1500078"/>
                      <a:pt x="6818039" y="1515778"/>
                    </a:cubicBezTo>
                    <a:cubicBezTo>
                      <a:pt x="6825548" y="1531478"/>
                      <a:pt x="6836265" y="1544107"/>
                      <a:pt x="6850190" y="1553664"/>
                    </a:cubicBezTo>
                    <a:lnTo>
                      <a:pt x="6879680" y="1506972"/>
                    </a:lnTo>
                    <a:cubicBezTo>
                      <a:pt x="6873400" y="1502330"/>
                      <a:pt x="6868280" y="1496323"/>
                      <a:pt x="6864321" y="1488951"/>
                    </a:cubicBezTo>
                    <a:cubicBezTo>
                      <a:pt x="6860362" y="1481578"/>
                      <a:pt x="6858382" y="1472568"/>
                      <a:pt x="6858382" y="1461919"/>
                    </a:cubicBezTo>
                    <a:cubicBezTo>
                      <a:pt x="6858382" y="1455912"/>
                      <a:pt x="6859338" y="1450109"/>
                      <a:pt x="6861249" y="1444512"/>
                    </a:cubicBezTo>
                    <a:cubicBezTo>
                      <a:pt x="6863160" y="1438914"/>
                      <a:pt x="6865823" y="1433863"/>
                      <a:pt x="6869236" y="1429358"/>
                    </a:cubicBezTo>
                    <a:cubicBezTo>
                      <a:pt x="6872649" y="1424852"/>
                      <a:pt x="6876676" y="1421166"/>
                      <a:pt x="6881318" y="1418299"/>
                    </a:cubicBezTo>
                    <a:cubicBezTo>
                      <a:pt x="6885960" y="1415432"/>
                      <a:pt x="6891148" y="1413725"/>
                      <a:pt x="6896882" y="1413179"/>
                    </a:cubicBezTo>
                    <a:lnTo>
                      <a:pt x="6896882" y="1561036"/>
                    </a:lnTo>
                    <a:cubicBezTo>
                      <a:pt x="6899339" y="1561309"/>
                      <a:pt x="6901933" y="1561445"/>
                      <a:pt x="6904664" y="1561445"/>
                    </a:cubicBezTo>
                    <a:cubicBezTo>
                      <a:pt x="6907394" y="1561445"/>
                      <a:pt x="6910125" y="1561445"/>
                      <a:pt x="6912855" y="1561445"/>
                    </a:cubicBezTo>
                    <a:cubicBezTo>
                      <a:pt x="6930331" y="1561445"/>
                      <a:pt x="6945895" y="1558920"/>
                      <a:pt x="6959547" y="1553868"/>
                    </a:cubicBezTo>
                    <a:cubicBezTo>
                      <a:pt x="6973200" y="1548817"/>
                      <a:pt x="6984804" y="1541786"/>
                      <a:pt x="6994361" y="1532775"/>
                    </a:cubicBezTo>
                    <a:cubicBezTo>
                      <a:pt x="7003918" y="1523765"/>
                      <a:pt x="7011222" y="1512979"/>
                      <a:pt x="7016273" y="1500419"/>
                    </a:cubicBezTo>
                    <a:cubicBezTo>
                      <a:pt x="7021325" y="1487858"/>
                      <a:pt x="7023850" y="1474069"/>
                      <a:pt x="7023850" y="1459052"/>
                    </a:cubicBezTo>
                    <a:cubicBezTo>
                      <a:pt x="7023850" y="1443488"/>
                      <a:pt x="7021256" y="1429016"/>
                      <a:pt x="7016068" y="1415637"/>
                    </a:cubicBezTo>
                    <a:cubicBezTo>
                      <a:pt x="7010880" y="1402257"/>
                      <a:pt x="7003576" y="1390653"/>
                      <a:pt x="6994156" y="1380823"/>
                    </a:cubicBezTo>
                    <a:cubicBezTo>
                      <a:pt x="6984736" y="1370993"/>
                      <a:pt x="6973268" y="1363211"/>
                      <a:pt x="6959752" y="1357477"/>
                    </a:cubicBezTo>
                    <a:cubicBezTo>
                      <a:pt x="6946236" y="1351743"/>
                      <a:pt x="6931150" y="1348876"/>
                      <a:pt x="6914494" y="1348876"/>
                    </a:cubicBezTo>
                    <a:close/>
                    <a:moveTo>
                      <a:pt x="6813329" y="1206715"/>
                    </a:moveTo>
                    <a:lnTo>
                      <a:pt x="6813329" y="1273886"/>
                    </a:lnTo>
                    <a:lnTo>
                      <a:pt x="6917898" y="1273886"/>
                    </a:lnTo>
                    <a:cubicBezTo>
                      <a:pt x="6921981" y="1273886"/>
                      <a:pt x="6926746" y="1274705"/>
                      <a:pt x="6932192" y="1276343"/>
                    </a:cubicBezTo>
                    <a:cubicBezTo>
                      <a:pt x="6937638" y="1277981"/>
                      <a:pt x="6942676" y="1280644"/>
                      <a:pt x="6947305" y="1284330"/>
                    </a:cubicBezTo>
                    <a:cubicBezTo>
                      <a:pt x="6951934" y="1288016"/>
                      <a:pt x="6955882" y="1292931"/>
                      <a:pt x="6959150" y="1299075"/>
                    </a:cubicBezTo>
                    <a:cubicBezTo>
                      <a:pt x="6962418" y="1305218"/>
                      <a:pt x="6964052" y="1312795"/>
                      <a:pt x="6964052" y="1321806"/>
                    </a:cubicBezTo>
                    <a:cubicBezTo>
                      <a:pt x="6964052" y="1324537"/>
                      <a:pt x="6963916" y="1327335"/>
                      <a:pt x="6963643" y="1330202"/>
                    </a:cubicBezTo>
                    <a:cubicBezTo>
                      <a:pt x="6963370" y="1333069"/>
                      <a:pt x="6962824" y="1336005"/>
                      <a:pt x="6962004" y="1339008"/>
                    </a:cubicBezTo>
                    <a:lnTo>
                      <a:pt x="7021393" y="1341875"/>
                    </a:lnTo>
                    <a:cubicBezTo>
                      <a:pt x="7021939" y="1340237"/>
                      <a:pt x="7022349" y="1338121"/>
                      <a:pt x="7022622" y="1335527"/>
                    </a:cubicBezTo>
                    <a:cubicBezTo>
                      <a:pt x="7022895" y="1332933"/>
                      <a:pt x="7023031" y="1330270"/>
                      <a:pt x="7023031" y="1327540"/>
                    </a:cubicBezTo>
                    <a:cubicBezTo>
                      <a:pt x="7023031" y="1314980"/>
                      <a:pt x="7019732" y="1303921"/>
                      <a:pt x="7013134" y="1294365"/>
                    </a:cubicBezTo>
                    <a:cubicBezTo>
                      <a:pt x="7006536" y="1284808"/>
                      <a:pt x="6998013" y="1277435"/>
                      <a:pt x="6987565" y="1272247"/>
                    </a:cubicBezTo>
                    <a:lnTo>
                      <a:pt x="6987565" y="1271428"/>
                    </a:lnTo>
                    <a:lnTo>
                      <a:pt x="7017054" y="1271428"/>
                    </a:lnTo>
                    <a:lnTo>
                      <a:pt x="7017054" y="1206715"/>
                    </a:lnTo>
                    <a:close/>
                    <a:moveTo>
                      <a:pt x="6813329" y="1044790"/>
                    </a:moveTo>
                    <a:lnTo>
                      <a:pt x="6813329" y="1111961"/>
                    </a:lnTo>
                    <a:lnTo>
                      <a:pt x="6917898" y="1111961"/>
                    </a:lnTo>
                    <a:cubicBezTo>
                      <a:pt x="6921981" y="1111961"/>
                      <a:pt x="6926746" y="1112780"/>
                      <a:pt x="6932192" y="1114418"/>
                    </a:cubicBezTo>
                    <a:cubicBezTo>
                      <a:pt x="6937638" y="1116057"/>
                      <a:pt x="6942676" y="1118719"/>
                      <a:pt x="6947305" y="1122405"/>
                    </a:cubicBezTo>
                    <a:cubicBezTo>
                      <a:pt x="6951934" y="1126091"/>
                      <a:pt x="6955882" y="1131006"/>
                      <a:pt x="6959150" y="1137150"/>
                    </a:cubicBezTo>
                    <a:cubicBezTo>
                      <a:pt x="6962418" y="1143293"/>
                      <a:pt x="6964052" y="1150870"/>
                      <a:pt x="6964052" y="1159881"/>
                    </a:cubicBezTo>
                    <a:cubicBezTo>
                      <a:pt x="6964052" y="1162611"/>
                      <a:pt x="6963916" y="1165410"/>
                      <a:pt x="6963643" y="1168277"/>
                    </a:cubicBezTo>
                    <a:cubicBezTo>
                      <a:pt x="6963370" y="1171144"/>
                      <a:pt x="6962824" y="1174080"/>
                      <a:pt x="6962004" y="1177083"/>
                    </a:cubicBezTo>
                    <a:lnTo>
                      <a:pt x="7021393" y="1179950"/>
                    </a:lnTo>
                    <a:cubicBezTo>
                      <a:pt x="7021939" y="1178312"/>
                      <a:pt x="7022349" y="1176196"/>
                      <a:pt x="7022622" y="1173602"/>
                    </a:cubicBezTo>
                    <a:cubicBezTo>
                      <a:pt x="7022895" y="1171008"/>
                      <a:pt x="7023031" y="1168346"/>
                      <a:pt x="7023031" y="1165615"/>
                    </a:cubicBezTo>
                    <a:cubicBezTo>
                      <a:pt x="7023031" y="1153055"/>
                      <a:pt x="7019732" y="1141996"/>
                      <a:pt x="7013134" y="1132440"/>
                    </a:cubicBezTo>
                    <a:cubicBezTo>
                      <a:pt x="7006536" y="1122883"/>
                      <a:pt x="6998013" y="1115510"/>
                      <a:pt x="6987565" y="1110322"/>
                    </a:cubicBezTo>
                    <a:lnTo>
                      <a:pt x="6987565" y="1109503"/>
                    </a:lnTo>
                    <a:lnTo>
                      <a:pt x="7017054" y="1109503"/>
                    </a:lnTo>
                    <a:lnTo>
                      <a:pt x="7017054" y="1044790"/>
                    </a:lnTo>
                    <a:close/>
                    <a:moveTo>
                      <a:pt x="6916132" y="842498"/>
                    </a:moveTo>
                    <a:cubicBezTo>
                      <a:pt x="6922685" y="842498"/>
                      <a:pt x="6929102" y="843522"/>
                      <a:pt x="6935382" y="845570"/>
                    </a:cubicBezTo>
                    <a:cubicBezTo>
                      <a:pt x="6941662" y="847618"/>
                      <a:pt x="6947192" y="850622"/>
                      <a:pt x="6951970" y="854581"/>
                    </a:cubicBezTo>
                    <a:cubicBezTo>
                      <a:pt x="6956748" y="858540"/>
                      <a:pt x="6960639" y="863523"/>
                      <a:pt x="6963643" y="869530"/>
                    </a:cubicBezTo>
                    <a:cubicBezTo>
                      <a:pt x="6966646" y="875538"/>
                      <a:pt x="6968148" y="882500"/>
                      <a:pt x="6968148" y="890419"/>
                    </a:cubicBezTo>
                    <a:cubicBezTo>
                      <a:pt x="6968148" y="898337"/>
                      <a:pt x="6966646" y="905300"/>
                      <a:pt x="6963643" y="911307"/>
                    </a:cubicBezTo>
                    <a:cubicBezTo>
                      <a:pt x="6960639" y="917314"/>
                      <a:pt x="6956748" y="922366"/>
                      <a:pt x="6951970" y="926461"/>
                    </a:cubicBezTo>
                    <a:cubicBezTo>
                      <a:pt x="6947192" y="930557"/>
                      <a:pt x="6941662" y="933697"/>
                      <a:pt x="6935382" y="935882"/>
                    </a:cubicBezTo>
                    <a:cubicBezTo>
                      <a:pt x="6929102" y="938066"/>
                      <a:pt x="6922685" y="939158"/>
                      <a:pt x="6916132" y="939158"/>
                    </a:cubicBezTo>
                    <a:cubicBezTo>
                      <a:pt x="6909579" y="939158"/>
                      <a:pt x="6903162" y="938134"/>
                      <a:pt x="6896882" y="936086"/>
                    </a:cubicBezTo>
                    <a:cubicBezTo>
                      <a:pt x="6890602" y="934038"/>
                      <a:pt x="6884936" y="930967"/>
                      <a:pt x="6879885" y="926871"/>
                    </a:cubicBezTo>
                    <a:cubicBezTo>
                      <a:pt x="6874833" y="922775"/>
                      <a:pt x="6870806" y="917724"/>
                      <a:pt x="6867802" y="911717"/>
                    </a:cubicBezTo>
                    <a:cubicBezTo>
                      <a:pt x="6864799" y="905710"/>
                      <a:pt x="6863297" y="898747"/>
                      <a:pt x="6863297" y="890828"/>
                    </a:cubicBezTo>
                    <a:cubicBezTo>
                      <a:pt x="6863297" y="882910"/>
                      <a:pt x="6864799" y="875947"/>
                      <a:pt x="6867802" y="869940"/>
                    </a:cubicBezTo>
                    <a:cubicBezTo>
                      <a:pt x="6870806" y="863933"/>
                      <a:pt x="6874833" y="858881"/>
                      <a:pt x="6879885" y="854786"/>
                    </a:cubicBezTo>
                    <a:cubicBezTo>
                      <a:pt x="6884936" y="850690"/>
                      <a:pt x="6890602" y="847618"/>
                      <a:pt x="6896882" y="845570"/>
                    </a:cubicBezTo>
                    <a:cubicBezTo>
                      <a:pt x="6903162" y="843522"/>
                      <a:pt x="6909579" y="842498"/>
                      <a:pt x="6916132" y="842498"/>
                    </a:cubicBezTo>
                    <a:close/>
                    <a:moveTo>
                      <a:pt x="6916132" y="777376"/>
                    </a:moveTo>
                    <a:cubicBezTo>
                      <a:pt x="6899476" y="777376"/>
                      <a:pt x="6884390" y="780380"/>
                      <a:pt x="6870874" y="786387"/>
                    </a:cubicBezTo>
                    <a:cubicBezTo>
                      <a:pt x="6857358" y="792394"/>
                      <a:pt x="6845890" y="800517"/>
                      <a:pt x="6836470" y="810756"/>
                    </a:cubicBezTo>
                    <a:cubicBezTo>
                      <a:pt x="6827049" y="820996"/>
                      <a:pt x="6819745" y="833010"/>
                      <a:pt x="6814557" y="846799"/>
                    </a:cubicBezTo>
                    <a:cubicBezTo>
                      <a:pt x="6809369" y="860588"/>
                      <a:pt x="6806776" y="875128"/>
                      <a:pt x="6806776" y="890419"/>
                    </a:cubicBezTo>
                    <a:cubicBezTo>
                      <a:pt x="6806776" y="905983"/>
                      <a:pt x="6809369" y="920591"/>
                      <a:pt x="6814557" y="934243"/>
                    </a:cubicBezTo>
                    <a:cubicBezTo>
                      <a:pt x="6819745" y="947896"/>
                      <a:pt x="6827049" y="959910"/>
                      <a:pt x="6836470" y="970286"/>
                    </a:cubicBezTo>
                    <a:cubicBezTo>
                      <a:pt x="6845890" y="980662"/>
                      <a:pt x="6857358" y="988853"/>
                      <a:pt x="6870874" y="994860"/>
                    </a:cubicBezTo>
                    <a:cubicBezTo>
                      <a:pt x="6884390" y="1000867"/>
                      <a:pt x="6899476" y="1003871"/>
                      <a:pt x="6916132" y="1003871"/>
                    </a:cubicBezTo>
                    <a:cubicBezTo>
                      <a:pt x="6932788" y="1003871"/>
                      <a:pt x="6947806" y="1000867"/>
                      <a:pt x="6961185" y="994860"/>
                    </a:cubicBezTo>
                    <a:cubicBezTo>
                      <a:pt x="6974565" y="988853"/>
                      <a:pt x="6985896" y="980662"/>
                      <a:pt x="6995180" y="970286"/>
                    </a:cubicBezTo>
                    <a:cubicBezTo>
                      <a:pt x="7004464" y="959910"/>
                      <a:pt x="7011563" y="947896"/>
                      <a:pt x="7016478" y="934243"/>
                    </a:cubicBezTo>
                    <a:cubicBezTo>
                      <a:pt x="7021393" y="920591"/>
                      <a:pt x="7023850" y="905983"/>
                      <a:pt x="7023850" y="890419"/>
                    </a:cubicBezTo>
                    <a:cubicBezTo>
                      <a:pt x="7023850" y="875128"/>
                      <a:pt x="7021393" y="860588"/>
                      <a:pt x="7016478" y="846799"/>
                    </a:cubicBezTo>
                    <a:cubicBezTo>
                      <a:pt x="7011563" y="833010"/>
                      <a:pt x="7004464" y="820996"/>
                      <a:pt x="6995180" y="810756"/>
                    </a:cubicBezTo>
                    <a:cubicBezTo>
                      <a:pt x="6985896" y="800517"/>
                      <a:pt x="6974565" y="792394"/>
                      <a:pt x="6961185" y="786387"/>
                    </a:cubicBezTo>
                    <a:cubicBezTo>
                      <a:pt x="6947806" y="780380"/>
                      <a:pt x="6932788" y="777376"/>
                      <a:pt x="6916132" y="777376"/>
                    </a:cubicBezTo>
                    <a:close/>
                    <a:moveTo>
                      <a:pt x="6915313" y="567826"/>
                    </a:moveTo>
                    <a:cubicBezTo>
                      <a:pt x="6898384" y="567826"/>
                      <a:pt x="6883230" y="570779"/>
                      <a:pt x="6869850" y="576686"/>
                    </a:cubicBezTo>
                    <a:cubicBezTo>
                      <a:pt x="6856471" y="582593"/>
                      <a:pt x="6845071" y="590696"/>
                      <a:pt x="6835651" y="600995"/>
                    </a:cubicBezTo>
                    <a:cubicBezTo>
                      <a:pt x="6826230" y="611294"/>
                      <a:pt x="6819063" y="623427"/>
                      <a:pt x="6814148" y="637393"/>
                    </a:cubicBezTo>
                    <a:cubicBezTo>
                      <a:pt x="6809233" y="651359"/>
                      <a:pt x="6806776" y="666397"/>
                      <a:pt x="6806776" y="682507"/>
                    </a:cubicBezTo>
                    <a:cubicBezTo>
                      <a:pt x="6806776" y="697525"/>
                      <a:pt x="6809096" y="711723"/>
                      <a:pt x="6813738" y="725103"/>
                    </a:cubicBezTo>
                    <a:cubicBezTo>
                      <a:pt x="6818380" y="738482"/>
                      <a:pt x="6824797" y="749404"/>
                      <a:pt x="6832988" y="757869"/>
                    </a:cubicBezTo>
                    <a:lnTo>
                      <a:pt x="6878451" y="720597"/>
                    </a:lnTo>
                    <a:cubicBezTo>
                      <a:pt x="6873536" y="716502"/>
                      <a:pt x="6869782" y="711109"/>
                      <a:pt x="6867188" y="704419"/>
                    </a:cubicBezTo>
                    <a:cubicBezTo>
                      <a:pt x="6864594" y="697730"/>
                      <a:pt x="6863297" y="690972"/>
                      <a:pt x="6863297" y="684145"/>
                    </a:cubicBezTo>
                    <a:cubicBezTo>
                      <a:pt x="6863297" y="676773"/>
                      <a:pt x="6864662" y="670152"/>
                      <a:pt x="6867393" y="664281"/>
                    </a:cubicBezTo>
                    <a:cubicBezTo>
                      <a:pt x="6870123" y="658410"/>
                      <a:pt x="6873878" y="653359"/>
                      <a:pt x="6878656" y="649127"/>
                    </a:cubicBezTo>
                    <a:cubicBezTo>
                      <a:pt x="6883434" y="644894"/>
                      <a:pt x="6888964" y="641686"/>
                      <a:pt x="6895244" y="639502"/>
                    </a:cubicBezTo>
                    <a:cubicBezTo>
                      <a:pt x="6901524" y="637317"/>
                      <a:pt x="6908214" y="636225"/>
                      <a:pt x="6915313" y="636225"/>
                    </a:cubicBezTo>
                    <a:cubicBezTo>
                      <a:pt x="6922412" y="636225"/>
                      <a:pt x="6929102" y="637386"/>
                      <a:pt x="6935382" y="639706"/>
                    </a:cubicBezTo>
                    <a:cubicBezTo>
                      <a:pt x="6941662" y="642027"/>
                      <a:pt x="6947192" y="645236"/>
                      <a:pt x="6951970" y="649331"/>
                    </a:cubicBezTo>
                    <a:cubicBezTo>
                      <a:pt x="6956748" y="653427"/>
                      <a:pt x="6960571" y="658342"/>
                      <a:pt x="6963438" y="664076"/>
                    </a:cubicBezTo>
                    <a:cubicBezTo>
                      <a:pt x="6966305" y="669810"/>
                      <a:pt x="6967739" y="676227"/>
                      <a:pt x="6967739" y="683326"/>
                    </a:cubicBezTo>
                    <a:cubicBezTo>
                      <a:pt x="6967739" y="690152"/>
                      <a:pt x="6966237" y="696842"/>
                      <a:pt x="6963233" y="703395"/>
                    </a:cubicBezTo>
                    <a:cubicBezTo>
                      <a:pt x="6960230" y="709949"/>
                      <a:pt x="6956270" y="715136"/>
                      <a:pt x="6951356" y="718959"/>
                    </a:cubicBezTo>
                    <a:lnTo>
                      <a:pt x="6996409" y="757869"/>
                    </a:lnTo>
                    <a:cubicBezTo>
                      <a:pt x="7000505" y="753773"/>
                      <a:pt x="7004259" y="748926"/>
                      <a:pt x="7007672" y="743329"/>
                    </a:cubicBezTo>
                    <a:cubicBezTo>
                      <a:pt x="7011085" y="737731"/>
                      <a:pt x="7013952" y="731588"/>
                      <a:pt x="7016273" y="724898"/>
                    </a:cubicBezTo>
                    <a:cubicBezTo>
                      <a:pt x="7018594" y="718208"/>
                      <a:pt x="7020437" y="711246"/>
                      <a:pt x="7021802" y="704010"/>
                    </a:cubicBezTo>
                    <a:cubicBezTo>
                      <a:pt x="7023168" y="696774"/>
                      <a:pt x="7023850" y="689470"/>
                      <a:pt x="7023850" y="682097"/>
                    </a:cubicBezTo>
                    <a:cubicBezTo>
                      <a:pt x="7023850" y="666261"/>
                      <a:pt x="7021325" y="651359"/>
                      <a:pt x="7016273" y="637393"/>
                    </a:cubicBezTo>
                    <a:cubicBezTo>
                      <a:pt x="7011222" y="623427"/>
                      <a:pt x="7003986" y="611294"/>
                      <a:pt x="6994566" y="600995"/>
                    </a:cubicBezTo>
                    <a:cubicBezTo>
                      <a:pt x="6985145" y="590696"/>
                      <a:pt x="6973746" y="582593"/>
                      <a:pt x="6960366" y="576686"/>
                    </a:cubicBezTo>
                    <a:cubicBezTo>
                      <a:pt x="6946987" y="570779"/>
                      <a:pt x="6931969" y="567826"/>
                      <a:pt x="6915313" y="567826"/>
                    </a:cubicBezTo>
                    <a:close/>
                    <a:moveTo>
                      <a:pt x="0" y="0"/>
                    </a:moveTo>
                    <a:lnTo>
                      <a:pt x="6782694" y="0"/>
                    </a:lnTo>
                    <a:lnTo>
                      <a:pt x="6782694" y="466928"/>
                    </a:lnTo>
                    <a:lnTo>
                      <a:pt x="7174925" y="466928"/>
                    </a:lnTo>
                    <a:cubicBezTo>
                      <a:pt x="7245392" y="466928"/>
                      <a:pt x="7302516" y="524052"/>
                      <a:pt x="7302516" y="594519"/>
                    </a:cubicBezTo>
                    <a:lnTo>
                      <a:pt x="7302516" y="2588691"/>
                    </a:lnTo>
                    <a:cubicBezTo>
                      <a:pt x="7302516" y="2659158"/>
                      <a:pt x="7245392" y="2716282"/>
                      <a:pt x="7174925" y="2716282"/>
                    </a:cubicBezTo>
                    <a:lnTo>
                      <a:pt x="6782694" y="2716282"/>
                    </a:lnTo>
                    <a:lnTo>
                      <a:pt x="678269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91488580-B0A2-A74A-4B7A-0386A337E40A}"/>
                  </a:ext>
                </a:extLst>
              </p:cNvPr>
              <p:cNvSpPr txBox="1"/>
              <p:nvPr/>
            </p:nvSpPr>
            <p:spPr>
              <a:xfrm>
                <a:off x="-12793684" y="915788"/>
                <a:ext cx="5210437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latin typeface="Avenir Next Heavy" panose="020B0503020202020204" pitchFamily="34" charset="0"/>
                  </a:rPr>
                  <a:t>Shift b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4DFF2479-5DF0-0456-A46D-13880669175A}"/>
                  </a:ext>
                </a:extLst>
              </p:cNvPr>
              <p:cNvSpPr txBox="1"/>
              <p:nvPr/>
            </p:nvSpPr>
            <p:spPr>
              <a:xfrm>
                <a:off x="-12778014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b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C32F789-82BD-1848-6E82-7F32D9572314}"/>
                  </a:ext>
                </a:extLst>
              </p:cNvPr>
              <p:cNvSpPr txBox="1"/>
              <p:nvPr/>
            </p:nvSpPr>
            <p:spPr>
              <a:xfrm>
                <a:off x="-13346962" y="2839113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mod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= a –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(a /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shifted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D6DB273A-F6CD-AC3A-B562-737B6EF29406}"/>
                  </a:ext>
                </a:extLst>
              </p:cNvPr>
              <p:cNvSpPr txBox="1"/>
              <p:nvPr/>
            </p:nvSpPr>
            <p:spPr>
              <a:xfrm>
                <a:off x="-13399329" y="5625069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 + (a/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a shift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b</a:t>
                </a:r>
              </a:p>
            </p:txBody>
          </p: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3D9BD11-D081-245E-FD61-F27904D44BD3}"/>
                </a:ext>
              </a:extLst>
            </p:cNvPr>
            <p:cNvSpPr txBox="1"/>
            <p:nvPr/>
          </p:nvSpPr>
          <p:spPr>
            <a:xfrm>
              <a:off x="738411" y="3601295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contributes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subtraction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b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</a:b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(a 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)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AB3846D-C02A-2CE2-AB5B-D38415221DE7}"/>
                </a:ext>
              </a:extLst>
            </p:cNvPr>
            <p:cNvSpPr txBox="1"/>
            <p:nvPr/>
          </p:nvSpPr>
          <p:spPr>
            <a:xfrm>
              <a:off x="738411" y="4535654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added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back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equasion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within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⋅q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47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93F41-6455-DE18-91B3-340924752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33EE52D4-8EB9-D0A9-61C4-1A0E320B9B9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F5F262F3-D97A-6363-33CF-392EACDABEBE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B3A9B20-3DBC-E4C2-9A96-A7A6FD6DC73E}"/>
              </a:ext>
            </a:extLst>
          </p:cNvPr>
          <p:cNvSpPr/>
          <p:nvPr/>
        </p:nvSpPr>
        <p:spPr>
          <a:xfrm>
            <a:off x="2724536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49D998-77E8-0FD7-5E82-07C29885832A}"/>
              </a:ext>
            </a:extLst>
          </p:cNvPr>
          <p:cNvSpPr txBox="1"/>
          <p:nvPr/>
        </p:nvSpPr>
        <p:spPr>
          <a:xfrm rot="16200000">
            <a:off x="1931344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988F86A-EEE7-329F-DF40-60F3A7908D66}"/>
              </a:ext>
            </a:extLst>
          </p:cNvPr>
          <p:cNvGrpSpPr/>
          <p:nvPr/>
        </p:nvGrpSpPr>
        <p:grpSpPr>
          <a:xfrm>
            <a:off x="-5533074" y="-15125"/>
            <a:ext cx="7598461" cy="6868701"/>
            <a:chOff x="-533643" y="-17966"/>
            <a:chExt cx="7598461" cy="6868701"/>
          </a:xfrm>
          <a:solidFill>
            <a:srgbClr val="E6D7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9BBF798-B9F5-B669-753F-1A63B7EB6C2B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98439D5E-C7AA-4D64-E54C-1CD09694F6D9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481D36C-927D-111B-3BB4-7F492AEA37E1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2F4A666-3C26-6641-FAAC-4DAB187D959A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978927DB-8450-5EDA-0E76-3DF7EFF76DF3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011A7971-01E0-83E2-09DC-285CF14D9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33C0CD1-C8E7-9B77-4E56-938ABA3D15F3}"/>
              </a:ext>
            </a:extLst>
          </p:cNvPr>
          <p:cNvGrpSpPr/>
          <p:nvPr/>
        </p:nvGrpSpPr>
        <p:grpSpPr>
          <a:xfrm>
            <a:off x="-1914340" y="-1813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F9FA8CB6-2D35-08CA-D697-63F28E1F6E82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2C72224D-8FC8-CAB6-FF6E-129AABF6A870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21A2364-0FE7-5D05-1040-71511C54B100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91FCEA8-5F68-6057-271E-A30A80394157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DAA8322-82AC-A53C-6F08-893FA860F885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E0DFDE5D-A396-E5A4-917A-7FA3F5E18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536" name="Gruppieren 535">
            <a:extLst>
              <a:ext uri="{FF2B5EF4-FFF2-40B4-BE49-F238E27FC236}">
                <a16:creationId xmlns:a16="http://schemas.microsoft.com/office/drawing/2014/main" id="{414323D2-0250-FE1E-58B3-9E16F0ABCFA0}"/>
              </a:ext>
            </a:extLst>
          </p:cNvPr>
          <p:cNvGrpSpPr/>
          <p:nvPr/>
        </p:nvGrpSpPr>
        <p:grpSpPr>
          <a:xfrm>
            <a:off x="-9180895" y="-11790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543" name="Gruppieren 542">
              <a:extLst>
                <a:ext uri="{FF2B5EF4-FFF2-40B4-BE49-F238E27FC236}">
                  <a16:creationId xmlns:a16="http://schemas.microsoft.com/office/drawing/2014/main" id="{B49B34F6-E100-0436-D7C9-01A0AEBB7CE1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545" name="Freihandform 544">
                <a:extLst>
                  <a:ext uri="{FF2B5EF4-FFF2-40B4-BE49-F238E27FC236}">
                    <a16:creationId xmlns:a16="http://schemas.microsoft.com/office/drawing/2014/main" id="{84C67637-9E08-9853-B6C2-84CB5963AF75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46" name="Textfeld 545">
                <a:extLst>
                  <a:ext uri="{FF2B5EF4-FFF2-40B4-BE49-F238E27FC236}">
                    <a16:creationId xmlns:a16="http://schemas.microsoft.com/office/drawing/2014/main" id="{8858C2B1-3971-C905-7B6C-064729A80A1B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47" name="Textfeld 546">
                <a:extLst>
                  <a:ext uri="{FF2B5EF4-FFF2-40B4-BE49-F238E27FC236}">
                    <a16:creationId xmlns:a16="http://schemas.microsoft.com/office/drawing/2014/main" id="{E992842E-5E78-98D6-F21E-8BBE41383A78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48" name="Textfeld 547">
                <a:extLst>
                  <a:ext uri="{FF2B5EF4-FFF2-40B4-BE49-F238E27FC236}">
                    <a16:creationId xmlns:a16="http://schemas.microsoft.com/office/drawing/2014/main" id="{4118B72D-8407-C7F3-4593-312D0D4F4C9C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44" name="Grafik 543" descr="Liniendiagramm Silhouette">
              <a:extLst>
                <a:ext uri="{FF2B5EF4-FFF2-40B4-BE49-F238E27FC236}">
                  <a16:creationId xmlns:a16="http://schemas.microsoft.com/office/drawing/2014/main" id="{1BDBBEF6-5CDB-AC75-FE3B-DE9D847E7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F005F09-90ED-F86A-D0D7-2573D11BA455}"/>
              </a:ext>
            </a:extLst>
          </p:cNvPr>
          <p:cNvGrpSpPr/>
          <p:nvPr/>
        </p:nvGrpSpPr>
        <p:grpSpPr>
          <a:xfrm>
            <a:off x="-8629556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B1C14901-1B6B-EC3E-435F-2C08EF7E686D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CDE6B9D5-9819-F761-BD43-E7232AB06B5E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9C6DC839-34F7-852A-AC27-6275DA916A3E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8F718BBB-95B4-BE55-24A6-628BC3AEBCB9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E1172AA-F56F-EF2B-8840-D4815E4F4D96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06F161C2-0977-B9C5-A775-7600B5FEA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6F0CECCA-5267-6F3A-688A-75A8B31633AD}"/>
              </a:ext>
            </a:extLst>
          </p:cNvPr>
          <p:cNvSpPr/>
          <p:nvPr/>
        </p:nvSpPr>
        <p:spPr>
          <a:xfrm>
            <a:off x="-7914641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4B771479-6495-AB5A-53ED-AC120B53BEA9}"/>
              </a:ext>
            </a:extLst>
          </p:cNvPr>
          <p:cNvSpPr/>
          <p:nvPr/>
        </p:nvSpPr>
        <p:spPr>
          <a:xfrm>
            <a:off x="-3513265" y="10849044"/>
            <a:ext cx="2708309" cy="1041245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grpSp>
        <p:nvGrpSpPr>
          <p:cNvPr id="534" name="Gruppieren 533">
            <a:extLst>
              <a:ext uri="{FF2B5EF4-FFF2-40B4-BE49-F238E27FC236}">
                <a16:creationId xmlns:a16="http://schemas.microsoft.com/office/drawing/2014/main" id="{7066028A-9777-12D5-1241-671B7B9010CF}"/>
              </a:ext>
            </a:extLst>
          </p:cNvPr>
          <p:cNvGrpSpPr/>
          <p:nvPr/>
        </p:nvGrpSpPr>
        <p:grpSpPr>
          <a:xfrm>
            <a:off x="16072066" y="11890289"/>
            <a:ext cx="12264707" cy="6897628"/>
            <a:chOff x="-6770451" y="-14935"/>
            <a:chExt cx="12264707" cy="6897628"/>
          </a:xfrm>
        </p:grpSpPr>
        <p:grpSp>
          <p:nvGrpSpPr>
            <p:cNvPr id="535" name="Gruppieren 534">
              <a:extLst>
                <a:ext uri="{FF2B5EF4-FFF2-40B4-BE49-F238E27FC236}">
                  <a16:creationId xmlns:a16="http://schemas.microsoft.com/office/drawing/2014/main" id="{FBD9D034-B7DF-5A43-FFC6-47D343517587}"/>
                </a:ext>
              </a:extLst>
            </p:cNvPr>
            <p:cNvGrpSpPr/>
            <p:nvPr/>
          </p:nvGrpSpPr>
          <p:grpSpPr>
            <a:xfrm>
              <a:off x="-6770451" y="-14935"/>
              <a:ext cx="12264707" cy="6897628"/>
              <a:chOff x="-6770451" y="-15577"/>
              <a:chExt cx="12264707" cy="6897628"/>
            </a:xfrm>
          </p:grpSpPr>
          <p:grpSp>
            <p:nvGrpSpPr>
              <p:cNvPr id="538" name="Gruppieren 537">
                <a:extLst>
                  <a:ext uri="{FF2B5EF4-FFF2-40B4-BE49-F238E27FC236}">
                    <a16:creationId xmlns:a16="http://schemas.microsoft.com/office/drawing/2014/main" id="{6D313485-258A-D293-30CE-CF50AB176A7F}"/>
                  </a:ext>
                </a:extLst>
              </p:cNvPr>
              <p:cNvGrpSpPr/>
              <p:nvPr/>
            </p:nvGrpSpPr>
            <p:grpSpPr>
              <a:xfrm>
                <a:off x="-560319" y="-12432"/>
                <a:ext cx="6054575" cy="6868701"/>
                <a:chOff x="-412982" y="0"/>
                <a:chExt cx="6054575" cy="6868701"/>
              </a:xfrm>
              <a:solidFill>
                <a:srgbClr val="FEE500"/>
              </a:solidFill>
            </p:grpSpPr>
            <p:grpSp>
              <p:nvGrpSpPr>
                <p:cNvPr id="551" name="Gruppieren 550">
                  <a:extLst>
                    <a:ext uri="{FF2B5EF4-FFF2-40B4-BE49-F238E27FC236}">
                      <a16:creationId xmlns:a16="http://schemas.microsoft.com/office/drawing/2014/main" id="{C53B18B7-0C80-34A5-3165-4AF4B10E7FF1}"/>
                    </a:ext>
                  </a:extLst>
                </p:cNvPr>
                <p:cNvGrpSpPr/>
                <p:nvPr/>
              </p:nvGrpSpPr>
              <p:grpSpPr>
                <a:xfrm>
                  <a:off x="-412982" y="0"/>
                  <a:ext cx="6054575" cy="6868701"/>
                  <a:chOff x="-4419634" y="0"/>
                  <a:chExt cx="6054575" cy="6868701"/>
                </a:xfrm>
                <a:grpFill/>
              </p:grpSpPr>
              <p:sp>
                <p:nvSpPr>
                  <p:cNvPr id="553" name="Freihandform 552">
                    <a:extLst>
                      <a:ext uri="{FF2B5EF4-FFF2-40B4-BE49-F238E27FC236}">
                        <a16:creationId xmlns:a16="http://schemas.microsoft.com/office/drawing/2014/main" id="{AD3FE7B3-737A-1D1F-B4A1-229A14C48C2C}"/>
                      </a:ext>
                    </a:extLst>
                  </p:cNvPr>
                  <p:cNvSpPr/>
                  <p:nvPr/>
                </p:nvSpPr>
                <p:spPr>
                  <a:xfrm>
                    <a:off x="-4419634" y="0"/>
                    <a:ext cx="6054575" cy="6868701"/>
                  </a:xfrm>
                  <a:custGeom>
                    <a:avLst/>
                    <a:gdLst>
                      <a:gd name="connsiteX0" fmla="*/ 5719513 w 6054575"/>
                      <a:gd name="connsiteY0" fmla="*/ 3269089 h 6868701"/>
                      <a:gd name="connsiteX1" fmla="*/ 5685856 w 6054575"/>
                      <a:gd name="connsiteY1" fmla="*/ 3272789 h 6868701"/>
                      <a:gd name="connsiteX2" fmla="*/ 5653785 w 6054575"/>
                      <a:gd name="connsiteY2" fmla="*/ 3284948 h 6868701"/>
                      <a:gd name="connsiteX3" fmla="*/ 5627177 w 6054575"/>
                      <a:gd name="connsiteY3" fmla="*/ 3307327 h 6868701"/>
                      <a:gd name="connsiteX4" fmla="*/ 5609204 w 6054575"/>
                      <a:gd name="connsiteY4" fmla="*/ 3341688 h 6868701"/>
                      <a:gd name="connsiteX5" fmla="*/ 5687090 w 6054575"/>
                      <a:gd name="connsiteY5" fmla="*/ 3358252 h 6868701"/>
                      <a:gd name="connsiteX6" fmla="*/ 5696253 w 6054575"/>
                      <a:gd name="connsiteY6" fmla="*/ 3342217 h 6868701"/>
                      <a:gd name="connsiteX7" fmla="*/ 5712464 w 6054575"/>
                      <a:gd name="connsiteY7" fmla="*/ 3336754 h 6868701"/>
                      <a:gd name="connsiteX8" fmla="*/ 5725856 w 6054575"/>
                      <a:gd name="connsiteY8" fmla="*/ 3339926 h 6868701"/>
                      <a:gd name="connsiteX9" fmla="*/ 5732200 w 6054575"/>
                      <a:gd name="connsiteY9" fmla="*/ 3351204 h 6868701"/>
                      <a:gd name="connsiteX10" fmla="*/ 5724094 w 6054575"/>
                      <a:gd name="connsiteY10" fmla="*/ 3365477 h 6868701"/>
                      <a:gd name="connsiteX11" fmla="*/ 5702596 w 6054575"/>
                      <a:gd name="connsiteY11" fmla="*/ 3369177 h 6868701"/>
                      <a:gd name="connsiteX12" fmla="*/ 5675812 w 6054575"/>
                      <a:gd name="connsiteY12" fmla="*/ 3369177 h 6868701"/>
                      <a:gd name="connsiteX13" fmla="*/ 5675812 w 6054575"/>
                      <a:gd name="connsiteY13" fmla="*/ 3426975 h 6868701"/>
                      <a:gd name="connsiteX14" fmla="*/ 5699777 w 6054575"/>
                      <a:gd name="connsiteY14" fmla="*/ 3426975 h 6868701"/>
                      <a:gd name="connsiteX15" fmla="*/ 5726209 w 6054575"/>
                      <a:gd name="connsiteY15" fmla="*/ 3430499 h 6868701"/>
                      <a:gd name="connsiteX16" fmla="*/ 5736077 w 6054575"/>
                      <a:gd name="connsiteY16" fmla="*/ 3445301 h 6868701"/>
                      <a:gd name="connsiteX17" fmla="*/ 5733962 w 6054575"/>
                      <a:gd name="connsiteY17" fmla="*/ 3453407 h 6868701"/>
                      <a:gd name="connsiteX18" fmla="*/ 5728676 w 6054575"/>
                      <a:gd name="connsiteY18" fmla="*/ 3458517 h 6868701"/>
                      <a:gd name="connsiteX19" fmla="*/ 5721627 w 6054575"/>
                      <a:gd name="connsiteY19" fmla="*/ 3461337 h 6868701"/>
                      <a:gd name="connsiteX20" fmla="*/ 5714226 w 6054575"/>
                      <a:gd name="connsiteY20" fmla="*/ 3462218 h 6868701"/>
                      <a:gd name="connsiteX21" fmla="*/ 5692905 w 6054575"/>
                      <a:gd name="connsiteY21" fmla="*/ 3454464 h 6868701"/>
                      <a:gd name="connsiteX22" fmla="*/ 5682508 w 6054575"/>
                      <a:gd name="connsiteY22" fmla="*/ 3437548 h 6868701"/>
                      <a:gd name="connsiteX23" fmla="*/ 5604270 w 6054575"/>
                      <a:gd name="connsiteY23" fmla="*/ 3455874 h 6868701"/>
                      <a:gd name="connsiteX24" fmla="*/ 5620658 w 6054575"/>
                      <a:gd name="connsiteY24" fmla="*/ 3490412 h 6868701"/>
                      <a:gd name="connsiteX25" fmla="*/ 5647442 w 6054575"/>
                      <a:gd name="connsiteY25" fmla="*/ 3514377 h 6868701"/>
                      <a:gd name="connsiteX26" fmla="*/ 5681275 w 6054575"/>
                      <a:gd name="connsiteY26" fmla="*/ 3528297 h 6868701"/>
                      <a:gd name="connsiteX27" fmla="*/ 5718808 w 6054575"/>
                      <a:gd name="connsiteY27" fmla="*/ 3532703 h 6868701"/>
                      <a:gd name="connsiteX28" fmla="*/ 5756517 w 6054575"/>
                      <a:gd name="connsiteY28" fmla="*/ 3528121 h 6868701"/>
                      <a:gd name="connsiteX29" fmla="*/ 5789998 w 6054575"/>
                      <a:gd name="connsiteY29" fmla="*/ 3513495 h 6868701"/>
                      <a:gd name="connsiteX30" fmla="*/ 5813963 w 6054575"/>
                      <a:gd name="connsiteY30" fmla="*/ 3487768 h 6868701"/>
                      <a:gd name="connsiteX31" fmla="*/ 5823126 w 6054575"/>
                      <a:gd name="connsiteY31" fmla="*/ 3450235 h 6868701"/>
                      <a:gd name="connsiteX32" fmla="*/ 5820130 w 6054575"/>
                      <a:gd name="connsiteY32" fmla="*/ 3432790 h 6868701"/>
                      <a:gd name="connsiteX33" fmla="*/ 5811496 w 6054575"/>
                      <a:gd name="connsiteY33" fmla="*/ 3416755 h 6868701"/>
                      <a:gd name="connsiteX34" fmla="*/ 5797927 w 6054575"/>
                      <a:gd name="connsiteY34" fmla="*/ 3403715 h 6868701"/>
                      <a:gd name="connsiteX35" fmla="*/ 5780482 w 6054575"/>
                      <a:gd name="connsiteY35" fmla="*/ 3394904 h 6868701"/>
                      <a:gd name="connsiteX36" fmla="*/ 5780482 w 6054575"/>
                      <a:gd name="connsiteY36" fmla="*/ 3393495 h 6868701"/>
                      <a:gd name="connsiteX37" fmla="*/ 5807443 w 6054575"/>
                      <a:gd name="connsiteY37" fmla="*/ 3376402 h 6868701"/>
                      <a:gd name="connsiteX38" fmla="*/ 5818544 w 6054575"/>
                      <a:gd name="connsiteY38" fmla="*/ 3342746 h 6868701"/>
                      <a:gd name="connsiteX39" fmla="*/ 5809381 w 6054575"/>
                      <a:gd name="connsiteY39" fmla="*/ 3309089 h 6868701"/>
                      <a:gd name="connsiteX40" fmla="*/ 5785769 w 6054575"/>
                      <a:gd name="connsiteY40" fmla="*/ 3286181 h 6868701"/>
                      <a:gd name="connsiteX41" fmla="*/ 5753698 w 6054575"/>
                      <a:gd name="connsiteY41" fmla="*/ 3273142 h 6868701"/>
                      <a:gd name="connsiteX42" fmla="*/ 5719513 w 6054575"/>
                      <a:gd name="connsiteY42" fmla="*/ 3269089 h 6868701"/>
                      <a:gd name="connsiteX43" fmla="*/ 0 w 6054575"/>
                      <a:gd name="connsiteY43" fmla="*/ 0 h 6868701"/>
                      <a:gd name="connsiteX44" fmla="*/ 5533580 w 6054575"/>
                      <a:gd name="connsiteY44" fmla="*/ 0 h 6868701"/>
                      <a:gd name="connsiteX45" fmla="*/ 5533580 w 6054575"/>
                      <a:gd name="connsiteY45" fmla="*/ 2920707 h 6868701"/>
                      <a:gd name="connsiteX46" fmla="*/ 5885514 w 6054575"/>
                      <a:gd name="connsiteY46" fmla="*/ 2920707 h 6868701"/>
                      <a:gd name="connsiteX47" fmla="*/ 6054575 w 6054575"/>
                      <a:gd name="connsiteY47" fmla="*/ 3089768 h 6868701"/>
                      <a:gd name="connsiteX48" fmla="*/ 6054575 w 6054575"/>
                      <a:gd name="connsiteY48" fmla="*/ 3765990 h 6868701"/>
                      <a:gd name="connsiteX49" fmla="*/ 5885514 w 6054575"/>
                      <a:gd name="connsiteY49" fmla="*/ 3935051 h 6868701"/>
                      <a:gd name="connsiteX50" fmla="*/ 5533580 w 6054575"/>
                      <a:gd name="connsiteY50" fmla="*/ 3935051 h 6868701"/>
                      <a:gd name="connsiteX51" fmla="*/ 5533580 w 6054575"/>
                      <a:gd name="connsiteY51" fmla="*/ 6868701 h 6868701"/>
                      <a:gd name="connsiteX52" fmla="*/ 0 w 6054575"/>
                      <a:gd name="connsiteY52" fmla="*/ 6868701 h 6868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6054575" h="6868701">
                        <a:moveTo>
                          <a:pt x="5719513" y="3269089"/>
                        </a:moveTo>
                        <a:cubicBezTo>
                          <a:pt x="5708470" y="3269089"/>
                          <a:pt x="5697251" y="3270322"/>
                          <a:pt x="5685856" y="3272789"/>
                        </a:cubicBezTo>
                        <a:cubicBezTo>
                          <a:pt x="5674461" y="3275256"/>
                          <a:pt x="5663771" y="3279309"/>
                          <a:pt x="5653785" y="3284948"/>
                        </a:cubicBezTo>
                        <a:cubicBezTo>
                          <a:pt x="5643800" y="3290587"/>
                          <a:pt x="5634931" y="3298046"/>
                          <a:pt x="5627177" y="3307327"/>
                        </a:cubicBezTo>
                        <a:cubicBezTo>
                          <a:pt x="5619424" y="3316607"/>
                          <a:pt x="5613433" y="3328061"/>
                          <a:pt x="5609204" y="3341688"/>
                        </a:cubicBezTo>
                        <a:lnTo>
                          <a:pt x="5687090" y="3358252"/>
                        </a:lnTo>
                        <a:cubicBezTo>
                          <a:pt x="5688264" y="3351204"/>
                          <a:pt x="5691319" y="3345859"/>
                          <a:pt x="5696253" y="3342217"/>
                        </a:cubicBezTo>
                        <a:cubicBezTo>
                          <a:pt x="5701187" y="3338575"/>
                          <a:pt x="5706590" y="3336754"/>
                          <a:pt x="5712464" y="3336754"/>
                        </a:cubicBezTo>
                        <a:cubicBezTo>
                          <a:pt x="5717163" y="3336754"/>
                          <a:pt x="5721627" y="3337812"/>
                          <a:pt x="5725856" y="3339926"/>
                        </a:cubicBezTo>
                        <a:cubicBezTo>
                          <a:pt x="5730085" y="3342041"/>
                          <a:pt x="5732200" y="3345800"/>
                          <a:pt x="5732200" y="3351204"/>
                        </a:cubicBezTo>
                        <a:cubicBezTo>
                          <a:pt x="5732200" y="3358252"/>
                          <a:pt x="5729498" y="3363010"/>
                          <a:pt x="5724094" y="3365477"/>
                        </a:cubicBezTo>
                        <a:cubicBezTo>
                          <a:pt x="5718690" y="3367944"/>
                          <a:pt x="5711524" y="3369177"/>
                          <a:pt x="5702596" y="3369177"/>
                        </a:cubicBezTo>
                        <a:lnTo>
                          <a:pt x="5675812" y="3369177"/>
                        </a:lnTo>
                        <a:lnTo>
                          <a:pt x="5675812" y="3426975"/>
                        </a:lnTo>
                        <a:lnTo>
                          <a:pt x="5699777" y="3426975"/>
                        </a:lnTo>
                        <a:cubicBezTo>
                          <a:pt x="5710820" y="3426975"/>
                          <a:pt x="5719630" y="3428150"/>
                          <a:pt x="5726209" y="3430499"/>
                        </a:cubicBezTo>
                        <a:cubicBezTo>
                          <a:pt x="5732787" y="3432849"/>
                          <a:pt x="5736077" y="3437783"/>
                          <a:pt x="5736077" y="3445301"/>
                        </a:cubicBezTo>
                        <a:cubicBezTo>
                          <a:pt x="5736077" y="3448591"/>
                          <a:pt x="5735372" y="3451292"/>
                          <a:pt x="5733962" y="3453407"/>
                        </a:cubicBezTo>
                        <a:cubicBezTo>
                          <a:pt x="5732552" y="3455522"/>
                          <a:pt x="5730790" y="3457225"/>
                          <a:pt x="5728676" y="3458517"/>
                        </a:cubicBezTo>
                        <a:cubicBezTo>
                          <a:pt x="5726561" y="3459809"/>
                          <a:pt x="5724212" y="3460749"/>
                          <a:pt x="5721627" y="3461337"/>
                        </a:cubicBezTo>
                        <a:cubicBezTo>
                          <a:pt x="5719043" y="3461924"/>
                          <a:pt x="5716576" y="3462218"/>
                          <a:pt x="5714226" y="3462218"/>
                        </a:cubicBezTo>
                        <a:cubicBezTo>
                          <a:pt x="5705533" y="3462218"/>
                          <a:pt x="5698426" y="3459633"/>
                          <a:pt x="5692905" y="3454464"/>
                        </a:cubicBezTo>
                        <a:cubicBezTo>
                          <a:pt x="5687383" y="3449295"/>
                          <a:pt x="5683918" y="3443657"/>
                          <a:pt x="5682508" y="3437548"/>
                        </a:cubicBezTo>
                        <a:lnTo>
                          <a:pt x="5604270" y="3455874"/>
                        </a:lnTo>
                        <a:cubicBezTo>
                          <a:pt x="5607559" y="3469266"/>
                          <a:pt x="5613022" y="3480779"/>
                          <a:pt x="5620658" y="3490412"/>
                        </a:cubicBezTo>
                        <a:cubicBezTo>
                          <a:pt x="5628293" y="3500045"/>
                          <a:pt x="5637221" y="3508033"/>
                          <a:pt x="5647442" y="3514377"/>
                        </a:cubicBezTo>
                        <a:cubicBezTo>
                          <a:pt x="5657662" y="3520720"/>
                          <a:pt x="5668940" y="3525360"/>
                          <a:pt x="5681275" y="3528297"/>
                        </a:cubicBezTo>
                        <a:cubicBezTo>
                          <a:pt x="5693609" y="3531234"/>
                          <a:pt x="5706121" y="3532703"/>
                          <a:pt x="5718808" y="3532703"/>
                        </a:cubicBezTo>
                        <a:cubicBezTo>
                          <a:pt x="5731495" y="3532703"/>
                          <a:pt x="5744065" y="3531175"/>
                          <a:pt x="5756517" y="3528121"/>
                        </a:cubicBezTo>
                        <a:cubicBezTo>
                          <a:pt x="5768970" y="3525067"/>
                          <a:pt x="5780130" y="3520192"/>
                          <a:pt x="5789998" y="3513495"/>
                        </a:cubicBezTo>
                        <a:cubicBezTo>
                          <a:pt x="5799866" y="3506799"/>
                          <a:pt x="5807854" y="3498224"/>
                          <a:pt x="5813963" y="3487768"/>
                        </a:cubicBezTo>
                        <a:cubicBezTo>
                          <a:pt x="5820071" y="3477313"/>
                          <a:pt x="5823126" y="3464802"/>
                          <a:pt x="5823126" y="3450235"/>
                        </a:cubicBezTo>
                        <a:cubicBezTo>
                          <a:pt x="5823126" y="3444361"/>
                          <a:pt x="5822127" y="3438546"/>
                          <a:pt x="5820130" y="3432790"/>
                        </a:cubicBezTo>
                        <a:cubicBezTo>
                          <a:pt x="5818133" y="3427034"/>
                          <a:pt x="5815255" y="3421689"/>
                          <a:pt x="5811496" y="3416755"/>
                        </a:cubicBezTo>
                        <a:cubicBezTo>
                          <a:pt x="5807736" y="3411821"/>
                          <a:pt x="5803214" y="3407474"/>
                          <a:pt x="5797927" y="3403715"/>
                        </a:cubicBezTo>
                        <a:cubicBezTo>
                          <a:pt x="5792641" y="3399956"/>
                          <a:pt x="5786826" y="3397019"/>
                          <a:pt x="5780482" y="3394904"/>
                        </a:cubicBezTo>
                        <a:lnTo>
                          <a:pt x="5780482" y="3393495"/>
                        </a:lnTo>
                        <a:cubicBezTo>
                          <a:pt x="5791055" y="3390440"/>
                          <a:pt x="5800042" y="3384743"/>
                          <a:pt x="5807443" y="3376402"/>
                        </a:cubicBezTo>
                        <a:cubicBezTo>
                          <a:pt x="5814844" y="3368061"/>
                          <a:pt x="5818544" y="3356843"/>
                          <a:pt x="5818544" y="3342746"/>
                        </a:cubicBezTo>
                        <a:cubicBezTo>
                          <a:pt x="5818544" y="3329588"/>
                          <a:pt x="5815490" y="3318370"/>
                          <a:pt x="5809381" y="3309089"/>
                        </a:cubicBezTo>
                        <a:cubicBezTo>
                          <a:pt x="5803272" y="3299808"/>
                          <a:pt x="5795402" y="3292173"/>
                          <a:pt x="5785769" y="3286181"/>
                        </a:cubicBezTo>
                        <a:cubicBezTo>
                          <a:pt x="5776136" y="3280190"/>
                          <a:pt x="5765445" y="3275844"/>
                          <a:pt x="5753698" y="3273142"/>
                        </a:cubicBezTo>
                        <a:cubicBezTo>
                          <a:pt x="5741950" y="3270440"/>
                          <a:pt x="5730555" y="3269089"/>
                          <a:pt x="5719513" y="3269089"/>
                        </a:cubicBezTo>
                        <a:close/>
                        <a:moveTo>
                          <a:pt x="0" y="0"/>
                        </a:moveTo>
                        <a:lnTo>
                          <a:pt x="5533580" y="0"/>
                        </a:lnTo>
                        <a:lnTo>
                          <a:pt x="5533580" y="2920707"/>
                        </a:lnTo>
                        <a:lnTo>
                          <a:pt x="5885514" y="2920707"/>
                        </a:lnTo>
                        <a:cubicBezTo>
                          <a:pt x="5978884" y="2920707"/>
                          <a:pt x="6054575" y="2996398"/>
                          <a:pt x="6054575" y="3089768"/>
                        </a:cubicBezTo>
                        <a:lnTo>
                          <a:pt x="6054575" y="3765990"/>
                        </a:lnTo>
                        <a:cubicBezTo>
                          <a:pt x="6054575" y="3859360"/>
                          <a:pt x="5978884" y="3935051"/>
                          <a:pt x="5885514" y="3935051"/>
                        </a:cubicBezTo>
                        <a:lnTo>
                          <a:pt x="5533580" y="3935051"/>
                        </a:lnTo>
                        <a:lnTo>
                          <a:pt x="5533580" y="6868701"/>
                        </a:lnTo>
                        <a:lnTo>
                          <a:pt x="0" y="68687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54" name="Textfeld 553">
                    <a:extLst>
                      <a:ext uri="{FF2B5EF4-FFF2-40B4-BE49-F238E27FC236}">
                        <a16:creationId xmlns:a16="http://schemas.microsoft.com/office/drawing/2014/main" id="{5FAEC9AD-DA9E-3211-414F-A43B38C3A161}"/>
                      </a:ext>
                    </a:extLst>
                  </p:cNvPr>
                  <p:cNvSpPr txBox="1"/>
                  <p:nvPr/>
                </p:nvSpPr>
                <p:spPr>
                  <a:xfrm>
                    <a:off x="-2344208" y="892553"/>
                    <a:ext cx="2206584" cy="180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1100" b="1" dirty="0">
                        <a:solidFill>
                          <a:srgbClr val="FFF864"/>
                        </a:solidFill>
                        <a:latin typeface="Avenir Next Heavy" panose="020B0503020202020204" pitchFamily="34" charset="0"/>
                      </a:rPr>
                      <a:t>03</a:t>
                    </a:r>
                  </a:p>
                </p:txBody>
              </p:sp>
              <p:sp>
                <p:nvSpPr>
                  <p:cNvPr id="555" name="Textfeld 554">
                    <a:extLst>
                      <a:ext uri="{FF2B5EF4-FFF2-40B4-BE49-F238E27FC236}">
                        <a16:creationId xmlns:a16="http://schemas.microsoft.com/office/drawing/2014/main" id="{56479ACE-903A-C168-615B-08ED3F78CD98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1893604"/>
                    <a:ext cx="3209000" cy="107721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3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Shifting </a:t>
                    </a:r>
                    <a:r>
                      <a:rPr lang="de-DE" sz="3200" b="1" dirty="0" err="1">
                        <a:solidFill>
                          <a:schemeClr val="bg2">
                            <a:lumMod val="25000"/>
                          </a:schemeClr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endParaRPr lang="de-DE" sz="3200" b="1" dirty="0">
                      <a:solidFill>
                        <a:schemeClr val="bg2">
                          <a:lumMod val="25000"/>
                        </a:schemeClr>
                      </a:solidFill>
                      <a:latin typeface="Avenir Next" panose="020B0503020202020204" pitchFamily="34" charset="0"/>
                      <a:cs typeface="ADLaM Display" panose="020F0502020204030204" pitchFamily="34" charset="0"/>
                    </a:endParaRPr>
                  </a:p>
                </p:txBody>
              </p:sp>
              <p:sp>
                <p:nvSpPr>
                  <p:cNvPr id="556" name="Textfeld 555">
                    <a:extLst>
                      <a:ext uri="{FF2B5EF4-FFF2-40B4-BE49-F238E27FC236}">
                        <a16:creationId xmlns:a16="http://schemas.microsoft.com/office/drawing/2014/main" id="{D0F8B922-FA99-D472-1976-F16A4356E527}"/>
                      </a:ext>
                    </a:extLst>
                  </p:cNvPr>
                  <p:cNvSpPr txBox="1"/>
                  <p:nvPr/>
                </p:nvSpPr>
                <p:spPr>
                  <a:xfrm>
                    <a:off x="-2845416" y="3186265"/>
                    <a:ext cx="3209000" cy="101566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How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can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we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make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sure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that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the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coefficients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</a:t>
                    </a:r>
                    <a:r>
                      <a:rPr lang="de-DE" sz="2000" dirty="0" err="1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are</a:t>
                    </a:r>
                    <a:r>
                      <a:rPr lang="de-DE" sz="2000" dirty="0">
                        <a:solidFill>
                          <a:srgbClr val="404040"/>
                        </a:solidFill>
                        <a:latin typeface="Avenir Next" panose="020B0503020202020204" pitchFamily="34" charset="0"/>
                        <a:cs typeface="ADLaM Display" panose="020F0502020204030204" pitchFamily="34" charset="0"/>
                      </a:rPr>
                      <a:t> non-negative? </a:t>
                    </a:r>
                  </a:p>
                </p:txBody>
              </p:sp>
            </p:grpSp>
            <p:pic>
              <p:nvPicPr>
                <p:cNvPr id="552" name="Grafik 551" descr="Liniendiagramm Silhouette">
                  <a:extLst>
                    <a:ext uri="{FF2B5EF4-FFF2-40B4-BE49-F238E27FC236}">
                      <a16:creationId xmlns:a16="http://schemas.microsoft.com/office/drawing/2014/main" id="{56F9B2CD-6835-CE20-CBD3-E5A46025FD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343" y="4207340"/>
                  <a:ext cx="2205923" cy="2205923"/>
                </a:xfrm>
                <a:prstGeom prst="rect">
                  <a:avLst/>
                </a:prstGeom>
              </p:spPr>
            </p:pic>
          </p:grpSp>
          <p:sp>
            <p:nvSpPr>
              <p:cNvPr id="539" name="Rechteck 538">
                <a:extLst>
                  <a:ext uri="{FF2B5EF4-FFF2-40B4-BE49-F238E27FC236}">
                    <a16:creationId xmlns:a16="http://schemas.microsoft.com/office/drawing/2014/main" id="{BAEBDAFB-9637-7BCF-42BD-78A8FB1FC97A}"/>
                  </a:ext>
                </a:extLst>
              </p:cNvPr>
              <p:cNvSpPr/>
              <p:nvPr/>
            </p:nvSpPr>
            <p:spPr>
              <a:xfrm>
                <a:off x="-6770451" y="-15577"/>
                <a:ext cx="6308324" cy="6897628"/>
              </a:xfrm>
              <a:prstGeom prst="rect">
                <a:avLst/>
              </a:prstGeom>
              <a:solidFill>
                <a:srgbClr val="FDE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0" name="Textfeld 539">
                <a:extLst>
                  <a:ext uri="{FF2B5EF4-FFF2-40B4-BE49-F238E27FC236}">
                    <a16:creationId xmlns:a16="http://schemas.microsoft.com/office/drawing/2014/main" id="{336B3447-378D-4DDF-B29D-2C0DFF0C9A7A}"/>
                  </a:ext>
                </a:extLst>
              </p:cNvPr>
              <p:cNvSpPr txBox="1"/>
              <p:nvPr/>
            </p:nvSpPr>
            <p:spPr>
              <a:xfrm>
                <a:off x="-5443343" y="915789"/>
                <a:ext cx="4981216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Shift a </a:t>
                </a:r>
              </a:p>
            </p:txBody>
          </p:sp>
          <p:sp>
            <p:nvSpPr>
              <p:cNvPr id="541" name="Textfeld 540">
                <a:extLst>
                  <a:ext uri="{FF2B5EF4-FFF2-40B4-BE49-F238E27FC236}">
                    <a16:creationId xmlns:a16="http://schemas.microsoft.com/office/drawing/2014/main" id="{112DCC4C-CE0E-F67E-8A3F-D0CE665D7A61}"/>
                  </a:ext>
                </a:extLst>
              </p:cNvPr>
              <p:cNvSpPr txBox="1"/>
              <p:nvPr/>
            </p:nvSpPr>
            <p:spPr>
              <a:xfrm>
                <a:off x="-5588619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262626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542" name="Textfeld 541">
                <a:extLst>
                  <a:ext uri="{FF2B5EF4-FFF2-40B4-BE49-F238E27FC236}">
                    <a16:creationId xmlns:a16="http://schemas.microsoft.com/office/drawing/2014/main" id="{AB14864E-3C0F-3C3D-F8A8-9CF7FC0BE69D}"/>
                  </a:ext>
                </a:extLst>
              </p:cNvPr>
              <p:cNvSpPr txBox="1"/>
              <p:nvPr/>
            </p:nvSpPr>
            <p:spPr>
              <a:xfrm>
                <a:off x="-6428233" y="2876362"/>
                <a:ext cx="631699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in such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way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without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changing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one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other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shift </a:t>
                </a:r>
              </a:p>
            </p:txBody>
          </p:sp>
          <p:sp>
            <p:nvSpPr>
              <p:cNvPr id="549" name="Textfeld 548">
                <a:extLst>
                  <a:ext uri="{FF2B5EF4-FFF2-40B4-BE49-F238E27FC236}">
                    <a16:creationId xmlns:a16="http://schemas.microsoft.com/office/drawing/2014/main" id="{01569080-FEC4-6C1E-4E89-1B51A23C1090}"/>
                  </a:ext>
                </a:extLst>
              </p:cNvPr>
              <p:cNvSpPr txBox="1"/>
              <p:nvPr/>
            </p:nvSpPr>
            <p:spPr>
              <a:xfrm>
                <a:off x="-6445945" y="4264452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ℕ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₀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by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fixing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it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as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% q: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this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is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equal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to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subtracting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(a/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)</a:t>
                </a:r>
                <a:r>
                  <a:rPr lang="de-D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venir Next" panose="020B0503020202020204" pitchFamily="34" charset="0"/>
                  </a:rPr>
                  <a:t> ⋅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q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a 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 but also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from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</a:t>
                </a:r>
                <a:r>
                  <a:rPr lang="de-DE" sz="2000" dirty="0" err="1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n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  <a:sym typeface="Wingdings" pitchFamily="2" charset="2"/>
                  </a:rPr>
                  <a:t> in total</a:t>
                </a:r>
                <a:r>
                  <a:rPr lang="de-DE" sz="2000" dirty="0">
                    <a:solidFill>
                      <a:srgbClr val="262626"/>
                    </a:solidFill>
                    <a:latin typeface="Avenir Next" panose="020B0503020202020204" pitchFamily="34" charset="0"/>
                  </a:rPr>
                  <a:t> 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50" name="Textfeld 549">
                <a:extLst>
                  <a:ext uri="{FF2B5EF4-FFF2-40B4-BE49-F238E27FC236}">
                    <a16:creationId xmlns:a16="http://schemas.microsoft.com/office/drawing/2014/main" id="{B8C205D8-9161-4856-A84E-CD4E27BCFE9E}"/>
                  </a:ext>
                </a:extLst>
              </p:cNvPr>
              <p:cNvSpPr txBox="1"/>
              <p:nvPr/>
            </p:nvSpPr>
            <p:spPr>
              <a:xfrm>
                <a:off x="-6428233" y="5344765"/>
                <a:ext cx="6316990" cy="70788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Trick: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reducing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problems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complexity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subproblem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using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equality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residue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classes</a:t>
                </a:r>
                <a:endParaRPr lang="de-DE" sz="2000" dirty="0">
                  <a:solidFill>
                    <a:srgbClr val="404040"/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</p:grpSp>
        <p:cxnSp>
          <p:nvCxnSpPr>
            <p:cNvPr id="537" name="Gerade Verbindung 536">
              <a:extLst>
                <a:ext uri="{FF2B5EF4-FFF2-40B4-BE49-F238E27FC236}">
                  <a16:creationId xmlns:a16="http://schemas.microsoft.com/office/drawing/2014/main" id="{4378EB74-91A5-3CC5-9E0A-7AB00148E4C5}"/>
                </a:ext>
              </a:extLst>
            </p:cNvPr>
            <p:cNvCxnSpPr>
              <a:cxnSpLocks/>
            </p:cNvCxnSpPr>
            <p:nvPr/>
          </p:nvCxnSpPr>
          <p:spPr>
            <a:xfrm>
              <a:off x="161650" y="466928"/>
              <a:ext cx="0" cy="5933903"/>
            </a:xfrm>
            <a:prstGeom prst="line">
              <a:avLst/>
            </a:prstGeom>
            <a:ln w="44450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7" name="Freihandform 556">
            <a:extLst>
              <a:ext uri="{FF2B5EF4-FFF2-40B4-BE49-F238E27FC236}">
                <a16:creationId xmlns:a16="http://schemas.microsoft.com/office/drawing/2014/main" id="{9D95A426-62F4-406A-C6D9-AC577AF42E96}"/>
              </a:ext>
            </a:extLst>
          </p:cNvPr>
          <p:cNvSpPr/>
          <p:nvPr/>
        </p:nvSpPr>
        <p:spPr>
          <a:xfrm>
            <a:off x="17783546" y="12532233"/>
            <a:ext cx="661481" cy="1800493"/>
          </a:xfrm>
          <a:custGeom>
            <a:avLst/>
            <a:gdLst/>
            <a:ahLst/>
            <a:cxnLst/>
            <a:rect l="l" t="t" r="r" b="b"/>
            <a:pathLst>
              <a:path w="661481" h="1800493">
                <a:moveTo>
                  <a:pt x="333612" y="1212839"/>
                </a:moveTo>
                <a:cubicBezTo>
                  <a:pt x="338800" y="1213112"/>
                  <a:pt x="343783" y="1214478"/>
                  <a:pt x="348561" y="1216935"/>
                </a:cubicBezTo>
                <a:cubicBezTo>
                  <a:pt x="353340" y="1219392"/>
                  <a:pt x="357504" y="1222669"/>
                  <a:pt x="361053" y="1226765"/>
                </a:cubicBezTo>
                <a:cubicBezTo>
                  <a:pt x="364603" y="1230861"/>
                  <a:pt x="367402" y="1235639"/>
                  <a:pt x="369450" y="1241100"/>
                </a:cubicBezTo>
                <a:cubicBezTo>
                  <a:pt x="371498" y="1246561"/>
                  <a:pt x="372522" y="1252568"/>
                  <a:pt x="372522" y="1259121"/>
                </a:cubicBezTo>
                <a:cubicBezTo>
                  <a:pt x="372522" y="1272501"/>
                  <a:pt x="368699" y="1282535"/>
                  <a:pt x="361053" y="1289225"/>
                </a:cubicBezTo>
                <a:cubicBezTo>
                  <a:pt x="353408" y="1295915"/>
                  <a:pt x="344261" y="1299260"/>
                  <a:pt x="333612" y="1299260"/>
                </a:cubicBezTo>
                <a:close/>
                <a:moveTo>
                  <a:pt x="309447" y="1148536"/>
                </a:moveTo>
                <a:cubicBezTo>
                  <a:pt x="292245" y="1148536"/>
                  <a:pt x="276954" y="1151471"/>
                  <a:pt x="263575" y="1157342"/>
                </a:cubicBezTo>
                <a:cubicBezTo>
                  <a:pt x="250195" y="1163212"/>
                  <a:pt x="238932" y="1171268"/>
                  <a:pt x="229785" y="1181507"/>
                </a:cubicBezTo>
                <a:cubicBezTo>
                  <a:pt x="220637" y="1191746"/>
                  <a:pt x="213675" y="1203692"/>
                  <a:pt x="208896" y="1217345"/>
                </a:cubicBezTo>
                <a:cubicBezTo>
                  <a:pt x="204118" y="1230997"/>
                  <a:pt x="201729" y="1245469"/>
                  <a:pt x="201729" y="1260760"/>
                </a:cubicBezTo>
                <a:cubicBezTo>
                  <a:pt x="201729" y="1281511"/>
                  <a:pt x="205483" y="1299737"/>
                  <a:pt x="212992" y="1315438"/>
                </a:cubicBezTo>
                <a:cubicBezTo>
                  <a:pt x="220501" y="1331138"/>
                  <a:pt x="231218" y="1343767"/>
                  <a:pt x="245144" y="1353324"/>
                </a:cubicBezTo>
                <a:lnTo>
                  <a:pt x="274633" y="1306632"/>
                </a:lnTo>
                <a:cubicBezTo>
                  <a:pt x="268353" y="1301990"/>
                  <a:pt x="263233" y="1295983"/>
                  <a:pt x="259274" y="1288611"/>
                </a:cubicBezTo>
                <a:cubicBezTo>
                  <a:pt x="255315" y="1281238"/>
                  <a:pt x="253335" y="1272228"/>
                  <a:pt x="253335" y="1261579"/>
                </a:cubicBezTo>
                <a:cubicBezTo>
                  <a:pt x="253335" y="1255572"/>
                  <a:pt x="254291" y="1249769"/>
                  <a:pt x="256202" y="1244172"/>
                </a:cubicBezTo>
                <a:cubicBezTo>
                  <a:pt x="258114" y="1238574"/>
                  <a:pt x="260776" y="1233523"/>
                  <a:pt x="264189" y="1229018"/>
                </a:cubicBezTo>
                <a:cubicBezTo>
                  <a:pt x="267602" y="1224512"/>
                  <a:pt x="271630" y="1220826"/>
                  <a:pt x="276271" y="1217959"/>
                </a:cubicBezTo>
                <a:cubicBezTo>
                  <a:pt x="280913" y="1215092"/>
                  <a:pt x="286101" y="1213385"/>
                  <a:pt x="291835" y="1212839"/>
                </a:cubicBezTo>
                <a:lnTo>
                  <a:pt x="291835" y="1360696"/>
                </a:lnTo>
                <a:cubicBezTo>
                  <a:pt x="294293" y="1360969"/>
                  <a:pt x="296887" y="1361105"/>
                  <a:pt x="299617" y="1361105"/>
                </a:cubicBezTo>
                <a:cubicBezTo>
                  <a:pt x="302348" y="1361105"/>
                  <a:pt x="305078" y="1361105"/>
                  <a:pt x="307809" y="1361105"/>
                </a:cubicBezTo>
                <a:cubicBezTo>
                  <a:pt x="325284" y="1361105"/>
                  <a:pt x="340848" y="1358580"/>
                  <a:pt x="354500" y="1353528"/>
                </a:cubicBezTo>
                <a:cubicBezTo>
                  <a:pt x="368153" y="1348477"/>
                  <a:pt x="379757" y="1341446"/>
                  <a:pt x="389314" y="1332435"/>
                </a:cubicBezTo>
                <a:cubicBezTo>
                  <a:pt x="398871" y="1323425"/>
                  <a:pt x="406175" y="1312639"/>
                  <a:pt x="411226" y="1300079"/>
                </a:cubicBezTo>
                <a:cubicBezTo>
                  <a:pt x="416278" y="1287518"/>
                  <a:pt x="418804" y="1273729"/>
                  <a:pt x="418804" y="1258712"/>
                </a:cubicBezTo>
                <a:cubicBezTo>
                  <a:pt x="418804" y="1243148"/>
                  <a:pt x="416210" y="1228676"/>
                  <a:pt x="411022" y="1215297"/>
                </a:cubicBezTo>
                <a:cubicBezTo>
                  <a:pt x="405834" y="1201917"/>
                  <a:pt x="398530" y="1190313"/>
                  <a:pt x="389109" y="1180483"/>
                </a:cubicBezTo>
                <a:cubicBezTo>
                  <a:pt x="379689" y="1170653"/>
                  <a:pt x="368221" y="1162871"/>
                  <a:pt x="354705" y="1157137"/>
                </a:cubicBezTo>
                <a:cubicBezTo>
                  <a:pt x="341189" y="1151403"/>
                  <a:pt x="326103" y="1148536"/>
                  <a:pt x="309447" y="1148536"/>
                </a:cubicBezTo>
                <a:close/>
                <a:moveTo>
                  <a:pt x="311085" y="946549"/>
                </a:moveTo>
                <a:cubicBezTo>
                  <a:pt x="317639" y="946549"/>
                  <a:pt x="324055" y="947573"/>
                  <a:pt x="330335" y="949621"/>
                </a:cubicBezTo>
                <a:cubicBezTo>
                  <a:pt x="336615" y="951669"/>
                  <a:pt x="342145" y="954740"/>
                  <a:pt x="346923" y="958836"/>
                </a:cubicBezTo>
                <a:cubicBezTo>
                  <a:pt x="351702" y="962932"/>
                  <a:pt x="355592" y="967983"/>
                  <a:pt x="358596" y="973990"/>
                </a:cubicBezTo>
                <a:cubicBezTo>
                  <a:pt x="361600" y="979998"/>
                  <a:pt x="363101" y="986960"/>
                  <a:pt x="363101" y="994879"/>
                </a:cubicBezTo>
                <a:cubicBezTo>
                  <a:pt x="363101" y="1002524"/>
                  <a:pt x="361600" y="1009350"/>
                  <a:pt x="358596" y="1015357"/>
                </a:cubicBezTo>
                <a:cubicBezTo>
                  <a:pt x="355592" y="1021365"/>
                  <a:pt x="351633" y="1026484"/>
                  <a:pt x="346718" y="1030717"/>
                </a:cubicBezTo>
                <a:cubicBezTo>
                  <a:pt x="341803" y="1034949"/>
                  <a:pt x="336206" y="1038225"/>
                  <a:pt x="329926" y="1040546"/>
                </a:cubicBezTo>
                <a:cubicBezTo>
                  <a:pt x="323646" y="1042867"/>
                  <a:pt x="317229" y="1044028"/>
                  <a:pt x="310676" y="1044028"/>
                </a:cubicBezTo>
                <a:cubicBezTo>
                  <a:pt x="304123" y="1044028"/>
                  <a:pt x="297706" y="1042867"/>
                  <a:pt x="291426" y="1040546"/>
                </a:cubicBezTo>
                <a:cubicBezTo>
                  <a:pt x="285146" y="1038225"/>
                  <a:pt x="279548" y="1034949"/>
                  <a:pt x="274633" y="1030717"/>
                </a:cubicBezTo>
                <a:cubicBezTo>
                  <a:pt x="269718" y="1026484"/>
                  <a:pt x="265759" y="1021365"/>
                  <a:pt x="262755" y="1015357"/>
                </a:cubicBezTo>
                <a:cubicBezTo>
                  <a:pt x="259752" y="1009350"/>
                  <a:pt x="258250" y="1002524"/>
                  <a:pt x="258250" y="994879"/>
                </a:cubicBezTo>
                <a:cubicBezTo>
                  <a:pt x="258250" y="986960"/>
                  <a:pt x="259752" y="979998"/>
                  <a:pt x="262755" y="973990"/>
                </a:cubicBezTo>
                <a:cubicBezTo>
                  <a:pt x="265759" y="967983"/>
                  <a:pt x="269718" y="962932"/>
                  <a:pt x="274633" y="958836"/>
                </a:cubicBezTo>
                <a:cubicBezTo>
                  <a:pt x="279548" y="954740"/>
                  <a:pt x="285214" y="951669"/>
                  <a:pt x="291631" y="949621"/>
                </a:cubicBezTo>
                <a:cubicBezTo>
                  <a:pt x="298047" y="947573"/>
                  <a:pt x="304532" y="946549"/>
                  <a:pt x="311085" y="946549"/>
                </a:cubicBezTo>
                <a:close/>
                <a:moveTo>
                  <a:pt x="311085" y="881836"/>
                </a:moveTo>
                <a:cubicBezTo>
                  <a:pt x="296887" y="881836"/>
                  <a:pt x="283234" y="884020"/>
                  <a:pt x="270128" y="888389"/>
                </a:cubicBezTo>
                <a:cubicBezTo>
                  <a:pt x="257021" y="892758"/>
                  <a:pt x="245485" y="899106"/>
                  <a:pt x="235519" y="907434"/>
                </a:cubicBezTo>
                <a:cubicBezTo>
                  <a:pt x="225552" y="915762"/>
                  <a:pt x="217566" y="925934"/>
                  <a:pt x="211559" y="937948"/>
                </a:cubicBezTo>
                <a:cubicBezTo>
                  <a:pt x="205551" y="949962"/>
                  <a:pt x="202548" y="963614"/>
                  <a:pt x="202548" y="978905"/>
                </a:cubicBezTo>
                <a:cubicBezTo>
                  <a:pt x="202548" y="992558"/>
                  <a:pt x="205347" y="1005459"/>
                  <a:pt x="210944" y="1017610"/>
                </a:cubicBezTo>
                <a:cubicBezTo>
                  <a:pt x="216542" y="1029761"/>
                  <a:pt x="224528" y="1039113"/>
                  <a:pt x="234904" y="1045666"/>
                </a:cubicBezTo>
                <a:lnTo>
                  <a:pt x="234904" y="1046485"/>
                </a:lnTo>
                <a:lnTo>
                  <a:pt x="208282" y="1046485"/>
                </a:lnTo>
                <a:lnTo>
                  <a:pt x="208282" y="1108331"/>
                </a:lnTo>
                <a:lnTo>
                  <a:pt x="517921" y="1108331"/>
                </a:lnTo>
                <a:lnTo>
                  <a:pt x="517921" y="1041161"/>
                </a:lnTo>
                <a:lnTo>
                  <a:pt x="390543" y="1041161"/>
                </a:lnTo>
                <a:lnTo>
                  <a:pt x="390543" y="1040342"/>
                </a:lnTo>
                <a:cubicBezTo>
                  <a:pt x="397369" y="1034607"/>
                  <a:pt x="403649" y="1026553"/>
                  <a:pt x="409383" y="1016177"/>
                </a:cubicBezTo>
                <a:cubicBezTo>
                  <a:pt x="415117" y="1005801"/>
                  <a:pt x="417984" y="993104"/>
                  <a:pt x="417984" y="978086"/>
                </a:cubicBezTo>
                <a:cubicBezTo>
                  <a:pt x="417984" y="963341"/>
                  <a:pt x="415117" y="950030"/>
                  <a:pt x="409383" y="938153"/>
                </a:cubicBezTo>
                <a:cubicBezTo>
                  <a:pt x="403649" y="926275"/>
                  <a:pt x="395867" y="916172"/>
                  <a:pt x="386038" y="907844"/>
                </a:cubicBezTo>
                <a:cubicBezTo>
                  <a:pt x="376208" y="899516"/>
                  <a:pt x="364808" y="893099"/>
                  <a:pt x="351838" y="888594"/>
                </a:cubicBezTo>
                <a:cubicBezTo>
                  <a:pt x="338868" y="884089"/>
                  <a:pt x="325284" y="881836"/>
                  <a:pt x="311085" y="881836"/>
                </a:cubicBezTo>
                <a:close/>
                <a:moveTo>
                  <a:pt x="311085" y="689783"/>
                </a:moveTo>
                <a:cubicBezTo>
                  <a:pt x="317639" y="689783"/>
                  <a:pt x="324055" y="690807"/>
                  <a:pt x="330335" y="692855"/>
                </a:cubicBezTo>
                <a:cubicBezTo>
                  <a:pt x="336615" y="694903"/>
                  <a:pt x="342145" y="697907"/>
                  <a:pt x="346923" y="701866"/>
                </a:cubicBezTo>
                <a:cubicBezTo>
                  <a:pt x="351702" y="705825"/>
                  <a:pt x="355592" y="710808"/>
                  <a:pt x="358596" y="716815"/>
                </a:cubicBezTo>
                <a:cubicBezTo>
                  <a:pt x="361600" y="722822"/>
                  <a:pt x="363101" y="729785"/>
                  <a:pt x="363101" y="737704"/>
                </a:cubicBezTo>
                <a:cubicBezTo>
                  <a:pt x="363101" y="745622"/>
                  <a:pt x="361600" y="752585"/>
                  <a:pt x="358596" y="758592"/>
                </a:cubicBezTo>
                <a:cubicBezTo>
                  <a:pt x="355592" y="764599"/>
                  <a:pt x="351702" y="769651"/>
                  <a:pt x="346923" y="773746"/>
                </a:cubicBezTo>
                <a:cubicBezTo>
                  <a:pt x="342145" y="777842"/>
                  <a:pt x="336615" y="780982"/>
                  <a:pt x="330335" y="783167"/>
                </a:cubicBezTo>
                <a:cubicBezTo>
                  <a:pt x="324055" y="785351"/>
                  <a:pt x="317639" y="786443"/>
                  <a:pt x="311085" y="786443"/>
                </a:cubicBezTo>
                <a:cubicBezTo>
                  <a:pt x="304532" y="786443"/>
                  <a:pt x="298115" y="785419"/>
                  <a:pt x="291835" y="783371"/>
                </a:cubicBezTo>
                <a:cubicBezTo>
                  <a:pt x="285555" y="781324"/>
                  <a:pt x="279889" y="778252"/>
                  <a:pt x="274838" y="774156"/>
                </a:cubicBezTo>
                <a:cubicBezTo>
                  <a:pt x="269787" y="770060"/>
                  <a:pt x="265759" y="765009"/>
                  <a:pt x="262755" y="759002"/>
                </a:cubicBezTo>
                <a:cubicBezTo>
                  <a:pt x="259752" y="752995"/>
                  <a:pt x="258250" y="746032"/>
                  <a:pt x="258250" y="738113"/>
                </a:cubicBezTo>
                <a:cubicBezTo>
                  <a:pt x="258250" y="730195"/>
                  <a:pt x="259752" y="723232"/>
                  <a:pt x="262755" y="717225"/>
                </a:cubicBezTo>
                <a:cubicBezTo>
                  <a:pt x="265759" y="711218"/>
                  <a:pt x="269787" y="706166"/>
                  <a:pt x="274838" y="702071"/>
                </a:cubicBezTo>
                <a:cubicBezTo>
                  <a:pt x="279889" y="697975"/>
                  <a:pt x="285555" y="694903"/>
                  <a:pt x="291835" y="692855"/>
                </a:cubicBezTo>
                <a:cubicBezTo>
                  <a:pt x="298115" y="690807"/>
                  <a:pt x="304532" y="689783"/>
                  <a:pt x="311085" y="689783"/>
                </a:cubicBezTo>
                <a:close/>
                <a:moveTo>
                  <a:pt x="311085" y="624661"/>
                </a:moveTo>
                <a:cubicBezTo>
                  <a:pt x="294429" y="624661"/>
                  <a:pt x="279343" y="627665"/>
                  <a:pt x="265827" y="633672"/>
                </a:cubicBezTo>
                <a:cubicBezTo>
                  <a:pt x="252311" y="639679"/>
                  <a:pt x="240843" y="647802"/>
                  <a:pt x="231423" y="658041"/>
                </a:cubicBezTo>
                <a:cubicBezTo>
                  <a:pt x="222003" y="668281"/>
                  <a:pt x="214699" y="680295"/>
                  <a:pt x="209511" y="694084"/>
                </a:cubicBezTo>
                <a:cubicBezTo>
                  <a:pt x="204323" y="707873"/>
                  <a:pt x="201729" y="722413"/>
                  <a:pt x="201729" y="737704"/>
                </a:cubicBezTo>
                <a:cubicBezTo>
                  <a:pt x="201729" y="753268"/>
                  <a:pt x="204323" y="767876"/>
                  <a:pt x="209511" y="781528"/>
                </a:cubicBezTo>
                <a:cubicBezTo>
                  <a:pt x="214699" y="795181"/>
                  <a:pt x="222003" y="807195"/>
                  <a:pt x="231423" y="817571"/>
                </a:cubicBezTo>
                <a:cubicBezTo>
                  <a:pt x="240843" y="827947"/>
                  <a:pt x="252311" y="836138"/>
                  <a:pt x="265827" y="842145"/>
                </a:cubicBezTo>
                <a:cubicBezTo>
                  <a:pt x="279343" y="848152"/>
                  <a:pt x="294429" y="851156"/>
                  <a:pt x="311085" y="851156"/>
                </a:cubicBezTo>
                <a:cubicBezTo>
                  <a:pt x="327741" y="851156"/>
                  <a:pt x="342759" y="848152"/>
                  <a:pt x="356139" y="842145"/>
                </a:cubicBezTo>
                <a:cubicBezTo>
                  <a:pt x="369518" y="836138"/>
                  <a:pt x="380850" y="827947"/>
                  <a:pt x="390133" y="817571"/>
                </a:cubicBezTo>
                <a:cubicBezTo>
                  <a:pt x="399417" y="807195"/>
                  <a:pt x="406516" y="795181"/>
                  <a:pt x="411431" y="781528"/>
                </a:cubicBezTo>
                <a:cubicBezTo>
                  <a:pt x="416346" y="767876"/>
                  <a:pt x="418804" y="753268"/>
                  <a:pt x="418804" y="737704"/>
                </a:cubicBezTo>
                <a:cubicBezTo>
                  <a:pt x="418804" y="722413"/>
                  <a:pt x="416346" y="707873"/>
                  <a:pt x="411431" y="694084"/>
                </a:cubicBezTo>
                <a:cubicBezTo>
                  <a:pt x="406516" y="680295"/>
                  <a:pt x="399417" y="668281"/>
                  <a:pt x="390133" y="658041"/>
                </a:cubicBezTo>
                <a:cubicBezTo>
                  <a:pt x="380850" y="647802"/>
                  <a:pt x="369518" y="639679"/>
                  <a:pt x="356139" y="633672"/>
                </a:cubicBezTo>
                <a:cubicBezTo>
                  <a:pt x="342759" y="627665"/>
                  <a:pt x="327741" y="624661"/>
                  <a:pt x="311085" y="624661"/>
                </a:cubicBezTo>
                <a:close/>
                <a:moveTo>
                  <a:pt x="310266" y="415111"/>
                </a:moveTo>
                <a:cubicBezTo>
                  <a:pt x="293337" y="415111"/>
                  <a:pt x="278183" y="418064"/>
                  <a:pt x="264803" y="423971"/>
                </a:cubicBezTo>
                <a:cubicBezTo>
                  <a:pt x="251424" y="429878"/>
                  <a:pt x="240024" y="437981"/>
                  <a:pt x="230604" y="448280"/>
                </a:cubicBezTo>
                <a:cubicBezTo>
                  <a:pt x="221184" y="458579"/>
                  <a:pt x="214016" y="470712"/>
                  <a:pt x="209101" y="484678"/>
                </a:cubicBezTo>
                <a:cubicBezTo>
                  <a:pt x="204186" y="498644"/>
                  <a:pt x="201729" y="513682"/>
                  <a:pt x="201729" y="529792"/>
                </a:cubicBezTo>
                <a:cubicBezTo>
                  <a:pt x="201729" y="544810"/>
                  <a:pt x="204050" y="559008"/>
                  <a:pt x="208692" y="572388"/>
                </a:cubicBezTo>
                <a:cubicBezTo>
                  <a:pt x="213333" y="585767"/>
                  <a:pt x="219750" y="596689"/>
                  <a:pt x="227942" y="605154"/>
                </a:cubicBezTo>
                <a:lnTo>
                  <a:pt x="273404" y="567883"/>
                </a:lnTo>
                <a:cubicBezTo>
                  <a:pt x="268490" y="563787"/>
                  <a:pt x="264735" y="558394"/>
                  <a:pt x="262141" y="551704"/>
                </a:cubicBezTo>
                <a:cubicBezTo>
                  <a:pt x="259547" y="545015"/>
                  <a:pt x="258250" y="538257"/>
                  <a:pt x="258250" y="531430"/>
                </a:cubicBezTo>
                <a:cubicBezTo>
                  <a:pt x="258250" y="524058"/>
                  <a:pt x="259615" y="517437"/>
                  <a:pt x="262346" y="511566"/>
                </a:cubicBezTo>
                <a:cubicBezTo>
                  <a:pt x="265076" y="505695"/>
                  <a:pt x="268831" y="500644"/>
                  <a:pt x="273609" y="496412"/>
                </a:cubicBezTo>
                <a:cubicBezTo>
                  <a:pt x="278388" y="492179"/>
                  <a:pt x="283917" y="488971"/>
                  <a:pt x="290197" y="486787"/>
                </a:cubicBezTo>
                <a:cubicBezTo>
                  <a:pt x="296477" y="484602"/>
                  <a:pt x="303167" y="483510"/>
                  <a:pt x="310266" y="483510"/>
                </a:cubicBezTo>
                <a:cubicBezTo>
                  <a:pt x="317365" y="483510"/>
                  <a:pt x="324055" y="484671"/>
                  <a:pt x="330335" y="486991"/>
                </a:cubicBezTo>
                <a:cubicBezTo>
                  <a:pt x="336615" y="489312"/>
                  <a:pt x="342145" y="492521"/>
                  <a:pt x="346923" y="496616"/>
                </a:cubicBezTo>
                <a:cubicBezTo>
                  <a:pt x="351702" y="500712"/>
                  <a:pt x="355524" y="505627"/>
                  <a:pt x="358391" y="511361"/>
                </a:cubicBezTo>
                <a:cubicBezTo>
                  <a:pt x="361258" y="517095"/>
                  <a:pt x="362692" y="523512"/>
                  <a:pt x="362692" y="530611"/>
                </a:cubicBezTo>
                <a:cubicBezTo>
                  <a:pt x="362692" y="537437"/>
                  <a:pt x="361190" y="544127"/>
                  <a:pt x="358186" y="550680"/>
                </a:cubicBezTo>
                <a:cubicBezTo>
                  <a:pt x="355183" y="557234"/>
                  <a:pt x="351224" y="562421"/>
                  <a:pt x="346309" y="566244"/>
                </a:cubicBezTo>
                <a:lnTo>
                  <a:pt x="391362" y="605154"/>
                </a:lnTo>
                <a:cubicBezTo>
                  <a:pt x="395458" y="601058"/>
                  <a:pt x="399212" y="596211"/>
                  <a:pt x="402625" y="590614"/>
                </a:cubicBezTo>
                <a:cubicBezTo>
                  <a:pt x="406038" y="585016"/>
                  <a:pt x="408905" y="578873"/>
                  <a:pt x="411226" y="572183"/>
                </a:cubicBezTo>
                <a:cubicBezTo>
                  <a:pt x="413547" y="565493"/>
                  <a:pt x="415390" y="558531"/>
                  <a:pt x="416756" y="551295"/>
                </a:cubicBezTo>
                <a:cubicBezTo>
                  <a:pt x="418121" y="544059"/>
                  <a:pt x="418804" y="536755"/>
                  <a:pt x="418804" y="529382"/>
                </a:cubicBezTo>
                <a:cubicBezTo>
                  <a:pt x="418804" y="513546"/>
                  <a:pt x="416278" y="498644"/>
                  <a:pt x="411226" y="484678"/>
                </a:cubicBezTo>
                <a:cubicBezTo>
                  <a:pt x="406175" y="470712"/>
                  <a:pt x="398939" y="458579"/>
                  <a:pt x="389519" y="448280"/>
                </a:cubicBezTo>
                <a:cubicBezTo>
                  <a:pt x="380099" y="437981"/>
                  <a:pt x="368699" y="429878"/>
                  <a:pt x="355319" y="423971"/>
                </a:cubicBezTo>
                <a:cubicBezTo>
                  <a:pt x="341940" y="418064"/>
                  <a:pt x="326922" y="415111"/>
                  <a:pt x="310266" y="415111"/>
                </a:cubicBezTo>
                <a:close/>
                <a:moveTo>
                  <a:pt x="110249" y="0"/>
                </a:moveTo>
                <a:lnTo>
                  <a:pt x="551232" y="0"/>
                </a:lnTo>
                <a:cubicBezTo>
                  <a:pt x="612121" y="0"/>
                  <a:pt x="661481" y="49360"/>
                  <a:pt x="661481" y="110249"/>
                </a:cubicBezTo>
                <a:lnTo>
                  <a:pt x="661481" y="1690244"/>
                </a:lnTo>
                <a:cubicBezTo>
                  <a:pt x="661481" y="1751133"/>
                  <a:pt x="612121" y="1800493"/>
                  <a:pt x="551232" y="1800493"/>
                </a:cubicBezTo>
                <a:lnTo>
                  <a:pt x="110249" y="1800493"/>
                </a:lnTo>
                <a:cubicBezTo>
                  <a:pt x="49360" y="1800493"/>
                  <a:pt x="0" y="1751133"/>
                  <a:pt x="0" y="1690244"/>
                </a:cubicBezTo>
                <a:lnTo>
                  <a:pt x="0" y="110249"/>
                </a:lnTo>
                <a:cubicBezTo>
                  <a:pt x="0" y="49360"/>
                  <a:pt x="49360" y="0"/>
                  <a:pt x="110249" y="0"/>
                </a:cubicBezTo>
                <a:close/>
              </a:path>
            </a:pathLst>
          </a:cu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574" name="Gruppieren 573">
            <a:extLst>
              <a:ext uri="{FF2B5EF4-FFF2-40B4-BE49-F238E27FC236}">
                <a16:creationId xmlns:a16="http://schemas.microsoft.com/office/drawing/2014/main" id="{63ADCFF0-BB71-523D-2C1B-5C753744C322}"/>
              </a:ext>
            </a:extLst>
          </p:cNvPr>
          <p:cNvGrpSpPr/>
          <p:nvPr/>
        </p:nvGrpSpPr>
        <p:grpSpPr>
          <a:xfrm>
            <a:off x="-8860864" y="-40241"/>
            <a:ext cx="8221944" cy="6960278"/>
            <a:chOff x="-8255725" y="-40241"/>
            <a:chExt cx="8221944" cy="6960278"/>
          </a:xfrm>
        </p:grpSpPr>
        <p:sp>
          <p:nvSpPr>
            <p:cNvPr id="575" name="Rechteck 574">
              <a:extLst>
                <a:ext uri="{FF2B5EF4-FFF2-40B4-BE49-F238E27FC236}">
                  <a16:creationId xmlns:a16="http://schemas.microsoft.com/office/drawing/2014/main" id="{DD6A2D42-671C-0D23-342C-FC542A0DE4A1}"/>
                </a:ext>
              </a:extLst>
            </p:cNvPr>
            <p:cNvSpPr/>
            <p:nvPr/>
          </p:nvSpPr>
          <p:spPr>
            <a:xfrm>
              <a:off x="-8255725" y="-40241"/>
              <a:ext cx="8221944" cy="69602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734090" dist="38100" sx="105000" sy="105000" algn="l" rotWithShape="0">
                <a:prstClr val="black">
                  <a:alpha val="1153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7" name="Textfeld 256">
              <a:extLst>
                <a:ext uri="{FF2B5EF4-FFF2-40B4-BE49-F238E27FC236}">
                  <a16:creationId xmlns:a16="http://schemas.microsoft.com/office/drawing/2014/main" id="{F7EF1F2B-29F9-6152-80CE-04204C9DB99C}"/>
                </a:ext>
              </a:extLst>
            </p:cNvPr>
            <p:cNvSpPr txBox="1"/>
            <p:nvPr/>
          </p:nvSpPr>
          <p:spPr>
            <a:xfrm>
              <a:off x="-8225208" y="1041245"/>
              <a:ext cx="80874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Non-negative</a:t>
              </a:r>
            </a:p>
          </p:txBody>
        </p:sp>
        <p:sp>
          <p:nvSpPr>
            <p:cNvPr id="258" name="Textfeld 257">
              <a:extLst>
                <a:ext uri="{FF2B5EF4-FFF2-40B4-BE49-F238E27FC236}">
                  <a16:creationId xmlns:a16="http://schemas.microsoft.com/office/drawing/2014/main" id="{6E1D21FF-D79B-4101-A12B-BF970A5A03FA}"/>
                </a:ext>
              </a:extLst>
            </p:cNvPr>
            <p:cNvSpPr txBox="1"/>
            <p:nvPr/>
          </p:nvSpPr>
          <p:spPr>
            <a:xfrm>
              <a:off x="-7606678" y="1964116"/>
              <a:ext cx="660337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Proof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for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both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coefficients</a:t>
              </a:r>
              <a:endParaRPr lang="de-DE" sz="3200" b="1" dirty="0">
                <a:solidFill>
                  <a:srgbClr val="FFF963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259" name="Textfeld 258">
              <a:extLst>
                <a:ext uri="{FF2B5EF4-FFF2-40B4-BE49-F238E27FC236}">
                  <a16:creationId xmlns:a16="http://schemas.microsoft.com/office/drawing/2014/main" id="{74717983-C6EE-6814-5FF6-29FBC23B1971}"/>
                </a:ext>
              </a:extLst>
            </p:cNvPr>
            <p:cNvSpPr txBox="1"/>
            <p:nvPr/>
          </p:nvSpPr>
          <p:spPr>
            <a:xfrm>
              <a:off x="-7914640" y="2892695"/>
              <a:ext cx="728808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0 &lt;= a %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&lt;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260" name="Textfeld 259">
              <a:extLst>
                <a:ext uri="{FF2B5EF4-FFF2-40B4-BE49-F238E27FC236}">
                  <a16:creationId xmlns:a16="http://schemas.microsoft.com/office/drawing/2014/main" id="{2F2CBD5C-2475-72C9-AC5D-A4ADC7553A15}"/>
                </a:ext>
              </a:extLst>
            </p:cNvPr>
            <p:cNvSpPr txBox="1"/>
            <p:nvPr/>
          </p:nvSpPr>
          <p:spPr>
            <a:xfrm>
              <a:off x="-7946801" y="3565196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while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neither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nor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are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guaranteed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</a:t>
              </a:r>
            </a:p>
          </p:txBody>
        </p:sp>
        <p:sp>
          <p:nvSpPr>
            <p:cNvPr id="261" name="Textfeld 260">
              <a:extLst>
                <a:ext uri="{FF2B5EF4-FFF2-40B4-BE49-F238E27FC236}">
                  <a16:creationId xmlns:a16="http://schemas.microsoft.com/office/drawing/2014/main" id="{CFA6B076-2FAD-32E1-4A58-226CD4DB5094}"/>
                </a:ext>
              </a:extLst>
            </p:cNvPr>
            <p:cNvSpPr txBox="1"/>
            <p:nvPr/>
          </p:nvSpPr>
          <p:spPr>
            <a:xfrm>
              <a:off x="-7975649" y="4603429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worst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case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 = q-1),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- a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&gt;= (p-1)(q-1) – (q-1)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= -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+ 1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shown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through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&gt;= (p-1)(q-1) </a:t>
              </a:r>
            </a:p>
          </p:txBody>
        </p:sp>
        <p:sp>
          <p:nvSpPr>
            <p:cNvPr id="262" name="Textfeld 261">
              <a:extLst>
                <a:ext uri="{FF2B5EF4-FFF2-40B4-BE49-F238E27FC236}">
                  <a16:creationId xmlns:a16="http://schemas.microsoft.com/office/drawing/2014/main" id="{3033F590-6BC0-85DC-6C12-2FBFFCFC83B7}"/>
                </a:ext>
              </a:extLst>
            </p:cNvPr>
            <p:cNvSpPr txBox="1"/>
            <p:nvPr/>
          </p:nvSpPr>
          <p:spPr>
            <a:xfrm>
              <a:off x="-7899968" y="5641834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b &gt;= (q-1)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-1 + 1/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,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since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 integer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at least 0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B1048F8-BB5B-8B40-AA77-0B538F176AC2}"/>
              </a:ext>
            </a:extLst>
          </p:cNvPr>
          <p:cNvGrpSpPr/>
          <p:nvPr/>
        </p:nvGrpSpPr>
        <p:grpSpPr>
          <a:xfrm>
            <a:off x="17271201" y="13639152"/>
            <a:ext cx="7302516" cy="6873105"/>
            <a:chOff x="618456" y="-1"/>
            <a:chExt cx="7302516" cy="687310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5D079C2F-1361-4172-1A74-C7AE901AD71C}"/>
                </a:ext>
              </a:extLst>
            </p:cNvPr>
            <p:cNvGrpSpPr/>
            <p:nvPr/>
          </p:nvGrpSpPr>
          <p:grpSpPr>
            <a:xfrm>
              <a:off x="618456" y="-1"/>
              <a:ext cx="7302516" cy="6873105"/>
              <a:chOff x="-13579812" y="0"/>
              <a:chExt cx="7302516" cy="6858000"/>
            </a:xfrm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F4E5216F-4635-385A-9FC6-463A3A222380}"/>
                  </a:ext>
                </a:extLst>
              </p:cNvPr>
              <p:cNvSpPr/>
              <p:nvPr/>
            </p:nvSpPr>
            <p:spPr>
              <a:xfrm>
                <a:off x="-13579812" y="0"/>
                <a:ext cx="7302516" cy="6858000"/>
              </a:xfrm>
              <a:custGeom>
                <a:avLst/>
                <a:gdLst>
                  <a:gd name="connsiteX0" fmla="*/ 6813329 w 7302516"/>
                  <a:gd name="connsiteY0" fmla="*/ 2349716 h 6858000"/>
                  <a:gd name="connsiteX1" fmla="*/ 6813329 w 7302516"/>
                  <a:gd name="connsiteY1" fmla="*/ 2417295 h 6858000"/>
                  <a:gd name="connsiteX2" fmla="*/ 6923914 w 7302516"/>
                  <a:gd name="connsiteY2" fmla="*/ 2417295 h 6858000"/>
                  <a:gd name="connsiteX3" fmla="*/ 6940502 w 7302516"/>
                  <a:gd name="connsiteY3" fmla="*/ 2419548 h 6858000"/>
                  <a:gd name="connsiteX4" fmla="*/ 6954632 w 7302516"/>
                  <a:gd name="connsiteY4" fmla="*/ 2426306 h 6858000"/>
                  <a:gd name="connsiteX5" fmla="*/ 6964257 w 7302516"/>
                  <a:gd name="connsiteY5" fmla="*/ 2437569 h 6858000"/>
                  <a:gd name="connsiteX6" fmla="*/ 6967739 w 7302516"/>
                  <a:gd name="connsiteY6" fmla="*/ 2453338 h 6858000"/>
                  <a:gd name="connsiteX7" fmla="*/ 6964257 w 7302516"/>
                  <a:gd name="connsiteY7" fmla="*/ 2468287 h 6858000"/>
                  <a:gd name="connsiteX8" fmla="*/ 6954837 w 7302516"/>
                  <a:gd name="connsiteY8" fmla="*/ 2477503 h 6858000"/>
                  <a:gd name="connsiteX9" fmla="*/ 6941116 w 7302516"/>
                  <a:gd name="connsiteY9" fmla="*/ 2482213 h 6858000"/>
                  <a:gd name="connsiteX10" fmla="*/ 6924733 w 7302516"/>
                  <a:gd name="connsiteY10" fmla="*/ 2483646 h 6858000"/>
                  <a:gd name="connsiteX11" fmla="*/ 6813329 w 7302516"/>
                  <a:gd name="connsiteY11" fmla="*/ 2483646 h 6858000"/>
                  <a:gd name="connsiteX12" fmla="*/ 6813329 w 7302516"/>
                  <a:gd name="connsiteY12" fmla="*/ 2551226 h 6858000"/>
                  <a:gd name="connsiteX13" fmla="*/ 6939478 w 7302516"/>
                  <a:gd name="connsiteY13" fmla="*/ 2551226 h 6858000"/>
                  <a:gd name="connsiteX14" fmla="*/ 6969786 w 7302516"/>
                  <a:gd name="connsiteY14" fmla="*/ 2547335 h 6858000"/>
                  <a:gd name="connsiteX15" fmla="*/ 6996614 w 7302516"/>
                  <a:gd name="connsiteY15" fmla="*/ 2534639 h 6858000"/>
                  <a:gd name="connsiteX16" fmla="*/ 7015659 w 7302516"/>
                  <a:gd name="connsiteY16" fmla="*/ 2511498 h 6858000"/>
                  <a:gd name="connsiteX17" fmla="*/ 7023031 w 7302516"/>
                  <a:gd name="connsiteY17" fmla="*/ 2476684 h 6858000"/>
                  <a:gd name="connsiteX18" fmla="*/ 7020164 w 7302516"/>
                  <a:gd name="connsiteY18" fmla="*/ 2456615 h 6858000"/>
                  <a:gd name="connsiteX19" fmla="*/ 7012792 w 7302516"/>
                  <a:gd name="connsiteY19" fmla="*/ 2439208 h 6858000"/>
                  <a:gd name="connsiteX20" fmla="*/ 7001938 w 7302516"/>
                  <a:gd name="connsiteY20" fmla="*/ 2425282 h 6858000"/>
                  <a:gd name="connsiteX21" fmla="*/ 6989036 w 7302516"/>
                  <a:gd name="connsiteY21" fmla="*/ 2415657 h 6858000"/>
                  <a:gd name="connsiteX22" fmla="*/ 6989036 w 7302516"/>
                  <a:gd name="connsiteY22" fmla="*/ 2414838 h 6858000"/>
                  <a:gd name="connsiteX23" fmla="*/ 7017297 w 7302516"/>
                  <a:gd name="connsiteY23" fmla="*/ 2414838 h 6858000"/>
                  <a:gd name="connsiteX24" fmla="*/ 7017297 w 7302516"/>
                  <a:gd name="connsiteY24" fmla="*/ 2349716 h 6858000"/>
                  <a:gd name="connsiteX25" fmla="*/ 6916132 w 7302516"/>
                  <a:gd name="connsiteY25" fmla="*/ 2147424 h 6858000"/>
                  <a:gd name="connsiteX26" fmla="*/ 6935382 w 7302516"/>
                  <a:gd name="connsiteY26" fmla="*/ 2150495 h 6858000"/>
                  <a:gd name="connsiteX27" fmla="*/ 6951970 w 7302516"/>
                  <a:gd name="connsiteY27" fmla="*/ 2159506 h 6858000"/>
                  <a:gd name="connsiteX28" fmla="*/ 6963643 w 7302516"/>
                  <a:gd name="connsiteY28" fmla="*/ 2174456 h 6858000"/>
                  <a:gd name="connsiteX29" fmla="*/ 6968148 w 7302516"/>
                  <a:gd name="connsiteY29" fmla="*/ 2195344 h 6858000"/>
                  <a:gd name="connsiteX30" fmla="*/ 6963643 w 7302516"/>
                  <a:gd name="connsiteY30" fmla="*/ 2216232 h 6858000"/>
                  <a:gd name="connsiteX31" fmla="*/ 6951970 w 7302516"/>
                  <a:gd name="connsiteY31" fmla="*/ 2231386 h 6858000"/>
                  <a:gd name="connsiteX32" fmla="*/ 6935382 w 7302516"/>
                  <a:gd name="connsiteY32" fmla="*/ 2240807 h 6858000"/>
                  <a:gd name="connsiteX33" fmla="*/ 6916132 w 7302516"/>
                  <a:gd name="connsiteY33" fmla="*/ 2244083 h 6858000"/>
                  <a:gd name="connsiteX34" fmla="*/ 6896882 w 7302516"/>
                  <a:gd name="connsiteY34" fmla="*/ 2241012 h 6858000"/>
                  <a:gd name="connsiteX35" fmla="*/ 6879885 w 7302516"/>
                  <a:gd name="connsiteY35" fmla="*/ 2231796 h 6858000"/>
                  <a:gd name="connsiteX36" fmla="*/ 6867802 w 7302516"/>
                  <a:gd name="connsiteY36" fmla="*/ 2216642 h 6858000"/>
                  <a:gd name="connsiteX37" fmla="*/ 6863297 w 7302516"/>
                  <a:gd name="connsiteY37" fmla="*/ 2195753 h 6858000"/>
                  <a:gd name="connsiteX38" fmla="*/ 6867802 w 7302516"/>
                  <a:gd name="connsiteY38" fmla="*/ 2174865 h 6858000"/>
                  <a:gd name="connsiteX39" fmla="*/ 6879885 w 7302516"/>
                  <a:gd name="connsiteY39" fmla="*/ 2159711 h 6858000"/>
                  <a:gd name="connsiteX40" fmla="*/ 6896882 w 7302516"/>
                  <a:gd name="connsiteY40" fmla="*/ 2150495 h 6858000"/>
                  <a:gd name="connsiteX41" fmla="*/ 6916132 w 7302516"/>
                  <a:gd name="connsiteY41" fmla="*/ 2147424 h 6858000"/>
                  <a:gd name="connsiteX42" fmla="*/ 6916132 w 7302516"/>
                  <a:gd name="connsiteY42" fmla="*/ 2082301 h 6858000"/>
                  <a:gd name="connsiteX43" fmla="*/ 6870874 w 7302516"/>
                  <a:gd name="connsiteY43" fmla="*/ 2091312 h 6858000"/>
                  <a:gd name="connsiteX44" fmla="*/ 6836470 w 7302516"/>
                  <a:gd name="connsiteY44" fmla="*/ 2115682 h 6858000"/>
                  <a:gd name="connsiteX45" fmla="*/ 6814557 w 7302516"/>
                  <a:gd name="connsiteY45" fmla="*/ 2151724 h 6858000"/>
                  <a:gd name="connsiteX46" fmla="*/ 6806776 w 7302516"/>
                  <a:gd name="connsiteY46" fmla="*/ 2195344 h 6858000"/>
                  <a:gd name="connsiteX47" fmla="*/ 6814557 w 7302516"/>
                  <a:gd name="connsiteY47" fmla="*/ 2239168 h 6858000"/>
                  <a:gd name="connsiteX48" fmla="*/ 6836470 w 7302516"/>
                  <a:gd name="connsiteY48" fmla="*/ 2275211 h 6858000"/>
                  <a:gd name="connsiteX49" fmla="*/ 6870874 w 7302516"/>
                  <a:gd name="connsiteY49" fmla="*/ 2299785 h 6858000"/>
                  <a:gd name="connsiteX50" fmla="*/ 6916132 w 7302516"/>
                  <a:gd name="connsiteY50" fmla="*/ 2308796 h 6858000"/>
                  <a:gd name="connsiteX51" fmla="*/ 6961185 w 7302516"/>
                  <a:gd name="connsiteY51" fmla="*/ 2299785 h 6858000"/>
                  <a:gd name="connsiteX52" fmla="*/ 6995180 w 7302516"/>
                  <a:gd name="connsiteY52" fmla="*/ 2275211 h 6858000"/>
                  <a:gd name="connsiteX53" fmla="*/ 7016478 w 7302516"/>
                  <a:gd name="connsiteY53" fmla="*/ 2239168 h 6858000"/>
                  <a:gd name="connsiteX54" fmla="*/ 7023850 w 7302516"/>
                  <a:gd name="connsiteY54" fmla="*/ 2195344 h 6858000"/>
                  <a:gd name="connsiteX55" fmla="*/ 7016478 w 7302516"/>
                  <a:gd name="connsiteY55" fmla="*/ 2151724 h 6858000"/>
                  <a:gd name="connsiteX56" fmla="*/ 6995180 w 7302516"/>
                  <a:gd name="connsiteY56" fmla="*/ 2115682 h 6858000"/>
                  <a:gd name="connsiteX57" fmla="*/ 6961185 w 7302516"/>
                  <a:gd name="connsiteY57" fmla="*/ 2091312 h 6858000"/>
                  <a:gd name="connsiteX58" fmla="*/ 6916132 w 7302516"/>
                  <a:gd name="connsiteY58" fmla="*/ 2082301 h 6858000"/>
                  <a:gd name="connsiteX59" fmla="*/ 6813329 w 7302516"/>
                  <a:gd name="connsiteY59" fmla="*/ 1969535 h 6858000"/>
                  <a:gd name="connsiteX60" fmla="*/ 6813329 w 7302516"/>
                  <a:gd name="connsiteY60" fmla="*/ 2036705 h 6858000"/>
                  <a:gd name="connsiteX61" fmla="*/ 7017297 w 7302516"/>
                  <a:gd name="connsiteY61" fmla="*/ 2036705 h 6858000"/>
                  <a:gd name="connsiteX62" fmla="*/ 7017297 w 7302516"/>
                  <a:gd name="connsiteY62" fmla="*/ 1969535 h 6858000"/>
                  <a:gd name="connsiteX63" fmla="*/ 7082420 w 7302516"/>
                  <a:gd name="connsiteY63" fmla="*/ 1964620 h 6858000"/>
                  <a:gd name="connsiteX64" fmla="*/ 7056412 w 7302516"/>
                  <a:gd name="connsiteY64" fmla="*/ 1975678 h 6858000"/>
                  <a:gd name="connsiteX65" fmla="*/ 7045558 w 7302516"/>
                  <a:gd name="connsiteY65" fmla="*/ 2003120 h 6858000"/>
                  <a:gd name="connsiteX66" fmla="*/ 7048425 w 7302516"/>
                  <a:gd name="connsiteY66" fmla="*/ 2018069 h 6858000"/>
                  <a:gd name="connsiteX67" fmla="*/ 7056207 w 7302516"/>
                  <a:gd name="connsiteY67" fmla="*/ 2030357 h 6858000"/>
                  <a:gd name="connsiteX68" fmla="*/ 7067880 w 7302516"/>
                  <a:gd name="connsiteY68" fmla="*/ 2038548 h 6858000"/>
                  <a:gd name="connsiteX69" fmla="*/ 7082420 w 7302516"/>
                  <a:gd name="connsiteY69" fmla="*/ 2041620 h 6858000"/>
                  <a:gd name="connsiteX70" fmla="*/ 7096959 w 7302516"/>
                  <a:gd name="connsiteY70" fmla="*/ 2038548 h 6858000"/>
                  <a:gd name="connsiteX71" fmla="*/ 7108632 w 7302516"/>
                  <a:gd name="connsiteY71" fmla="*/ 2030357 h 6858000"/>
                  <a:gd name="connsiteX72" fmla="*/ 7116414 w 7302516"/>
                  <a:gd name="connsiteY72" fmla="*/ 2018069 h 6858000"/>
                  <a:gd name="connsiteX73" fmla="*/ 7119281 w 7302516"/>
                  <a:gd name="connsiteY73" fmla="*/ 2003120 h 6858000"/>
                  <a:gd name="connsiteX74" fmla="*/ 7116209 w 7302516"/>
                  <a:gd name="connsiteY74" fmla="*/ 1987966 h 6858000"/>
                  <a:gd name="connsiteX75" fmla="*/ 7108223 w 7302516"/>
                  <a:gd name="connsiteY75" fmla="*/ 1975678 h 6858000"/>
                  <a:gd name="connsiteX76" fmla="*/ 7096550 w 7302516"/>
                  <a:gd name="connsiteY76" fmla="*/ 1967487 h 6858000"/>
                  <a:gd name="connsiteX77" fmla="*/ 7082420 w 7302516"/>
                  <a:gd name="connsiteY77" fmla="*/ 1964620 h 6858000"/>
                  <a:gd name="connsiteX78" fmla="*/ 6967329 w 7302516"/>
                  <a:gd name="connsiteY78" fmla="*/ 1790922 h 6858000"/>
                  <a:gd name="connsiteX79" fmla="*/ 6967329 w 7302516"/>
                  <a:gd name="connsiteY79" fmla="*/ 1823688 h 6858000"/>
                  <a:gd name="connsiteX80" fmla="*/ 6881094 w 7302516"/>
                  <a:gd name="connsiteY80" fmla="*/ 1823688 h 6858000"/>
                  <a:gd name="connsiteX81" fmla="*/ 6851326 w 7302516"/>
                  <a:gd name="connsiteY81" fmla="*/ 1827374 h 6858000"/>
                  <a:gd name="connsiteX82" fmla="*/ 6828329 w 7302516"/>
                  <a:gd name="connsiteY82" fmla="*/ 1839456 h 6858000"/>
                  <a:gd name="connsiteX83" fmla="*/ 6813546 w 7302516"/>
                  <a:gd name="connsiteY83" fmla="*/ 1861778 h 6858000"/>
                  <a:gd name="connsiteX84" fmla="*/ 6808414 w 7302516"/>
                  <a:gd name="connsiteY84" fmla="*/ 1896183 h 6858000"/>
                  <a:gd name="connsiteX85" fmla="*/ 6810257 w 7302516"/>
                  <a:gd name="connsiteY85" fmla="*/ 1917480 h 6858000"/>
                  <a:gd name="connsiteX86" fmla="*/ 6814557 w 7302516"/>
                  <a:gd name="connsiteY86" fmla="*/ 1935092 h 6858000"/>
                  <a:gd name="connsiteX87" fmla="*/ 6863706 w 7302516"/>
                  <a:gd name="connsiteY87" fmla="*/ 1934273 h 6858000"/>
                  <a:gd name="connsiteX88" fmla="*/ 6861249 w 7302516"/>
                  <a:gd name="connsiteY88" fmla="*/ 1925058 h 6858000"/>
                  <a:gd name="connsiteX89" fmla="*/ 6860430 w 7302516"/>
                  <a:gd name="connsiteY89" fmla="*/ 1914613 h 6858000"/>
                  <a:gd name="connsiteX90" fmla="*/ 6867626 w 7302516"/>
                  <a:gd name="connsiteY90" fmla="*/ 1894749 h 6858000"/>
                  <a:gd name="connsiteX91" fmla="*/ 6889209 w 7302516"/>
                  <a:gd name="connsiteY91" fmla="*/ 1889220 h 6858000"/>
                  <a:gd name="connsiteX92" fmla="*/ 6967329 w 7302516"/>
                  <a:gd name="connsiteY92" fmla="*/ 1889220 h 6858000"/>
                  <a:gd name="connsiteX93" fmla="*/ 6967329 w 7302516"/>
                  <a:gd name="connsiteY93" fmla="*/ 1937140 h 6858000"/>
                  <a:gd name="connsiteX94" fmla="*/ 7017297 w 7302516"/>
                  <a:gd name="connsiteY94" fmla="*/ 1937140 h 6858000"/>
                  <a:gd name="connsiteX95" fmla="*/ 7017297 w 7302516"/>
                  <a:gd name="connsiteY95" fmla="*/ 1889220 h 6858000"/>
                  <a:gd name="connsiteX96" fmla="*/ 7070951 w 7302516"/>
                  <a:gd name="connsiteY96" fmla="*/ 1889220 h 6858000"/>
                  <a:gd name="connsiteX97" fmla="*/ 7070951 w 7302516"/>
                  <a:gd name="connsiteY97" fmla="*/ 1823278 h 6858000"/>
                  <a:gd name="connsiteX98" fmla="*/ 7017297 w 7302516"/>
                  <a:gd name="connsiteY98" fmla="*/ 1823278 h 6858000"/>
                  <a:gd name="connsiteX99" fmla="*/ 7017297 w 7302516"/>
                  <a:gd name="connsiteY99" fmla="*/ 1790922 h 6858000"/>
                  <a:gd name="connsiteX100" fmla="*/ 6915313 w 7302516"/>
                  <a:gd name="connsiteY100" fmla="*/ 1596526 h 6858000"/>
                  <a:gd name="connsiteX101" fmla="*/ 6869850 w 7302516"/>
                  <a:gd name="connsiteY101" fmla="*/ 1605386 h 6858000"/>
                  <a:gd name="connsiteX102" fmla="*/ 6835651 w 7302516"/>
                  <a:gd name="connsiteY102" fmla="*/ 1629695 h 6858000"/>
                  <a:gd name="connsiteX103" fmla="*/ 6814148 w 7302516"/>
                  <a:gd name="connsiteY103" fmla="*/ 1666093 h 6858000"/>
                  <a:gd name="connsiteX104" fmla="*/ 6806776 w 7302516"/>
                  <a:gd name="connsiteY104" fmla="*/ 1711207 h 6858000"/>
                  <a:gd name="connsiteX105" fmla="*/ 6813738 w 7302516"/>
                  <a:gd name="connsiteY105" fmla="*/ 1753803 h 6858000"/>
                  <a:gd name="connsiteX106" fmla="*/ 6832988 w 7302516"/>
                  <a:gd name="connsiteY106" fmla="*/ 1786569 h 6858000"/>
                  <a:gd name="connsiteX107" fmla="*/ 6878451 w 7302516"/>
                  <a:gd name="connsiteY107" fmla="*/ 1749298 h 6858000"/>
                  <a:gd name="connsiteX108" fmla="*/ 6867188 w 7302516"/>
                  <a:gd name="connsiteY108" fmla="*/ 1733119 h 6858000"/>
                  <a:gd name="connsiteX109" fmla="*/ 6863297 w 7302516"/>
                  <a:gd name="connsiteY109" fmla="*/ 1712845 h 6858000"/>
                  <a:gd name="connsiteX110" fmla="*/ 6867393 w 7302516"/>
                  <a:gd name="connsiteY110" fmla="*/ 1692981 h 6858000"/>
                  <a:gd name="connsiteX111" fmla="*/ 6878656 w 7302516"/>
                  <a:gd name="connsiteY111" fmla="*/ 1677827 h 6858000"/>
                  <a:gd name="connsiteX112" fmla="*/ 6895244 w 7302516"/>
                  <a:gd name="connsiteY112" fmla="*/ 1668202 h 6858000"/>
                  <a:gd name="connsiteX113" fmla="*/ 6915313 w 7302516"/>
                  <a:gd name="connsiteY113" fmla="*/ 1664925 h 6858000"/>
                  <a:gd name="connsiteX114" fmla="*/ 6935382 w 7302516"/>
                  <a:gd name="connsiteY114" fmla="*/ 1668406 h 6858000"/>
                  <a:gd name="connsiteX115" fmla="*/ 6951970 w 7302516"/>
                  <a:gd name="connsiteY115" fmla="*/ 1678032 h 6858000"/>
                  <a:gd name="connsiteX116" fmla="*/ 6963438 w 7302516"/>
                  <a:gd name="connsiteY116" fmla="*/ 1692776 h 6858000"/>
                  <a:gd name="connsiteX117" fmla="*/ 6967739 w 7302516"/>
                  <a:gd name="connsiteY117" fmla="*/ 1712026 h 6858000"/>
                  <a:gd name="connsiteX118" fmla="*/ 6963233 w 7302516"/>
                  <a:gd name="connsiteY118" fmla="*/ 1732095 h 6858000"/>
                  <a:gd name="connsiteX119" fmla="*/ 6951356 w 7302516"/>
                  <a:gd name="connsiteY119" fmla="*/ 1747659 h 6858000"/>
                  <a:gd name="connsiteX120" fmla="*/ 6996409 w 7302516"/>
                  <a:gd name="connsiteY120" fmla="*/ 1786569 h 6858000"/>
                  <a:gd name="connsiteX121" fmla="*/ 7007672 w 7302516"/>
                  <a:gd name="connsiteY121" fmla="*/ 1772029 h 6858000"/>
                  <a:gd name="connsiteX122" fmla="*/ 7016273 w 7302516"/>
                  <a:gd name="connsiteY122" fmla="*/ 1753598 h 6858000"/>
                  <a:gd name="connsiteX123" fmla="*/ 7021802 w 7302516"/>
                  <a:gd name="connsiteY123" fmla="*/ 1732710 h 6858000"/>
                  <a:gd name="connsiteX124" fmla="*/ 7023850 w 7302516"/>
                  <a:gd name="connsiteY124" fmla="*/ 1710797 h 6858000"/>
                  <a:gd name="connsiteX125" fmla="*/ 7016273 w 7302516"/>
                  <a:gd name="connsiteY125" fmla="*/ 1666093 h 6858000"/>
                  <a:gd name="connsiteX126" fmla="*/ 6994566 w 7302516"/>
                  <a:gd name="connsiteY126" fmla="*/ 1629695 h 6858000"/>
                  <a:gd name="connsiteX127" fmla="*/ 6960366 w 7302516"/>
                  <a:gd name="connsiteY127" fmla="*/ 1605386 h 6858000"/>
                  <a:gd name="connsiteX128" fmla="*/ 6915313 w 7302516"/>
                  <a:gd name="connsiteY128" fmla="*/ 1596526 h 6858000"/>
                  <a:gd name="connsiteX129" fmla="*/ 6938659 w 7302516"/>
                  <a:gd name="connsiteY129" fmla="*/ 1413179 h 6858000"/>
                  <a:gd name="connsiteX130" fmla="*/ 6953608 w 7302516"/>
                  <a:gd name="connsiteY130" fmla="*/ 1417275 h 6858000"/>
                  <a:gd name="connsiteX131" fmla="*/ 6966100 w 7302516"/>
                  <a:gd name="connsiteY131" fmla="*/ 1427105 h 6858000"/>
                  <a:gd name="connsiteX132" fmla="*/ 6974497 w 7302516"/>
                  <a:gd name="connsiteY132" fmla="*/ 1441440 h 6858000"/>
                  <a:gd name="connsiteX133" fmla="*/ 6977568 w 7302516"/>
                  <a:gd name="connsiteY133" fmla="*/ 1459461 h 6858000"/>
                  <a:gd name="connsiteX134" fmla="*/ 6966100 w 7302516"/>
                  <a:gd name="connsiteY134" fmla="*/ 1489565 h 6858000"/>
                  <a:gd name="connsiteX135" fmla="*/ 6938659 w 7302516"/>
                  <a:gd name="connsiteY135" fmla="*/ 1499600 h 6858000"/>
                  <a:gd name="connsiteX136" fmla="*/ 6914494 w 7302516"/>
                  <a:gd name="connsiteY136" fmla="*/ 1348876 h 6858000"/>
                  <a:gd name="connsiteX137" fmla="*/ 6868621 w 7302516"/>
                  <a:gd name="connsiteY137" fmla="*/ 1357682 h 6858000"/>
                  <a:gd name="connsiteX138" fmla="*/ 6834831 w 7302516"/>
                  <a:gd name="connsiteY138" fmla="*/ 1381847 h 6858000"/>
                  <a:gd name="connsiteX139" fmla="*/ 6813943 w 7302516"/>
                  <a:gd name="connsiteY139" fmla="*/ 1417685 h 6858000"/>
                  <a:gd name="connsiteX140" fmla="*/ 6806776 w 7302516"/>
                  <a:gd name="connsiteY140" fmla="*/ 1461100 h 6858000"/>
                  <a:gd name="connsiteX141" fmla="*/ 6818039 w 7302516"/>
                  <a:gd name="connsiteY141" fmla="*/ 1515778 h 6858000"/>
                  <a:gd name="connsiteX142" fmla="*/ 6850190 w 7302516"/>
                  <a:gd name="connsiteY142" fmla="*/ 1553664 h 6858000"/>
                  <a:gd name="connsiteX143" fmla="*/ 6879680 w 7302516"/>
                  <a:gd name="connsiteY143" fmla="*/ 1506972 h 6858000"/>
                  <a:gd name="connsiteX144" fmla="*/ 6864321 w 7302516"/>
                  <a:gd name="connsiteY144" fmla="*/ 1488951 h 6858000"/>
                  <a:gd name="connsiteX145" fmla="*/ 6858382 w 7302516"/>
                  <a:gd name="connsiteY145" fmla="*/ 1461919 h 6858000"/>
                  <a:gd name="connsiteX146" fmla="*/ 6861249 w 7302516"/>
                  <a:gd name="connsiteY146" fmla="*/ 1444512 h 6858000"/>
                  <a:gd name="connsiteX147" fmla="*/ 6869236 w 7302516"/>
                  <a:gd name="connsiteY147" fmla="*/ 1429358 h 6858000"/>
                  <a:gd name="connsiteX148" fmla="*/ 6881318 w 7302516"/>
                  <a:gd name="connsiteY148" fmla="*/ 1418299 h 6858000"/>
                  <a:gd name="connsiteX149" fmla="*/ 6896882 w 7302516"/>
                  <a:gd name="connsiteY149" fmla="*/ 1413179 h 6858000"/>
                  <a:gd name="connsiteX150" fmla="*/ 6896882 w 7302516"/>
                  <a:gd name="connsiteY150" fmla="*/ 1561036 h 6858000"/>
                  <a:gd name="connsiteX151" fmla="*/ 6904664 w 7302516"/>
                  <a:gd name="connsiteY151" fmla="*/ 1561445 h 6858000"/>
                  <a:gd name="connsiteX152" fmla="*/ 6912855 w 7302516"/>
                  <a:gd name="connsiteY152" fmla="*/ 1561445 h 6858000"/>
                  <a:gd name="connsiteX153" fmla="*/ 6959547 w 7302516"/>
                  <a:gd name="connsiteY153" fmla="*/ 1553868 h 6858000"/>
                  <a:gd name="connsiteX154" fmla="*/ 6994361 w 7302516"/>
                  <a:gd name="connsiteY154" fmla="*/ 1532775 h 6858000"/>
                  <a:gd name="connsiteX155" fmla="*/ 7016273 w 7302516"/>
                  <a:gd name="connsiteY155" fmla="*/ 1500419 h 6858000"/>
                  <a:gd name="connsiteX156" fmla="*/ 7023850 w 7302516"/>
                  <a:gd name="connsiteY156" fmla="*/ 1459052 h 6858000"/>
                  <a:gd name="connsiteX157" fmla="*/ 7016068 w 7302516"/>
                  <a:gd name="connsiteY157" fmla="*/ 1415637 h 6858000"/>
                  <a:gd name="connsiteX158" fmla="*/ 6994156 w 7302516"/>
                  <a:gd name="connsiteY158" fmla="*/ 1380823 h 6858000"/>
                  <a:gd name="connsiteX159" fmla="*/ 6959752 w 7302516"/>
                  <a:gd name="connsiteY159" fmla="*/ 1357477 h 6858000"/>
                  <a:gd name="connsiteX160" fmla="*/ 6914494 w 7302516"/>
                  <a:gd name="connsiteY160" fmla="*/ 1348876 h 6858000"/>
                  <a:gd name="connsiteX161" fmla="*/ 6813329 w 7302516"/>
                  <a:gd name="connsiteY161" fmla="*/ 1206715 h 6858000"/>
                  <a:gd name="connsiteX162" fmla="*/ 6813329 w 7302516"/>
                  <a:gd name="connsiteY162" fmla="*/ 1273886 h 6858000"/>
                  <a:gd name="connsiteX163" fmla="*/ 6917898 w 7302516"/>
                  <a:gd name="connsiteY163" fmla="*/ 1273886 h 6858000"/>
                  <a:gd name="connsiteX164" fmla="*/ 6932192 w 7302516"/>
                  <a:gd name="connsiteY164" fmla="*/ 1276343 h 6858000"/>
                  <a:gd name="connsiteX165" fmla="*/ 6947305 w 7302516"/>
                  <a:gd name="connsiteY165" fmla="*/ 1284330 h 6858000"/>
                  <a:gd name="connsiteX166" fmla="*/ 6959150 w 7302516"/>
                  <a:gd name="connsiteY166" fmla="*/ 1299075 h 6858000"/>
                  <a:gd name="connsiteX167" fmla="*/ 6964052 w 7302516"/>
                  <a:gd name="connsiteY167" fmla="*/ 1321806 h 6858000"/>
                  <a:gd name="connsiteX168" fmla="*/ 6963643 w 7302516"/>
                  <a:gd name="connsiteY168" fmla="*/ 1330202 h 6858000"/>
                  <a:gd name="connsiteX169" fmla="*/ 6962004 w 7302516"/>
                  <a:gd name="connsiteY169" fmla="*/ 1339008 h 6858000"/>
                  <a:gd name="connsiteX170" fmla="*/ 7021393 w 7302516"/>
                  <a:gd name="connsiteY170" fmla="*/ 1341875 h 6858000"/>
                  <a:gd name="connsiteX171" fmla="*/ 7022622 w 7302516"/>
                  <a:gd name="connsiteY171" fmla="*/ 1335527 h 6858000"/>
                  <a:gd name="connsiteX172" fmla="*/ 7023031 w 7302516"/>
                  <a:gd name="connsiteY172" fmla="*/ 1327540 h 6858000"/>
                  <a:gd name="connsiteX173" fmla="*/ 7013134 w 7302516"/>
                  <a:gd name="connsiteY173" fmla="*/ 1294365 h 6858000"/>
                  <a:gd name="connsiteX174" fmla="*/ 6987565 w 7302516"/>
                  <a:gd name="connsiteY174" fmla="*/ 1272247 h 6858000"/>
                  <a:gd name="connsiteX175" fmla="*/ 6987565 w 7302516"/>
                  <a:gd name="connsiteY175" fmla="*/ 1271428 h 6858000"/>
                  <a:gd name="connsiteX176" fmla="*/ 7017054 w 7302516"/>
                  <a:gd name="connsiteY176" fmla="*/ 1271428 h 6858000"/>
                  <a:gd name="connsiteX177" fmla="*/ 7017054 w 7302516"/>
                  <a:gd name="connsiteY177" fmla="*/ 1206715 h 6858000"/>
                  <a:gd name="connsiteX178" fmla="*/ 6813329 w 7302516"/>
                  <a:gd name="connsiteY178" fmla="*/ 1044790 h 6858000"/>
                  <a:gd name="connsiteX179" fmla="*/ 6813329 w 7302516"/>
                  <a:gd name="connsiteY179" fmla="*/ 1111961 h 6858000"/>
                  <a:gd name="connsiteX180" fmla="*/ 6917898 w 7302516"/>
                  <a:gd name="connsiteY180" fmla="*/ 1111961 h 6858000"/>
                  <a:gd name="connsiteX181" fmla="*/ 6932192 w 7302516"/>
                  <a:gd name="connsiteY181" fmla="*/ 1114418 h 6858000"/>
                  <a:gd name="connsiteX182" fmla="*/ 6947305 w 7302516"/>
                  <a:gd name="connsiteY182" fmla="*/ 1122405 h 6858000"/>
                  <a:gd name="connsiteX183" fmla="*/ 6959150 w 7302516"/>
                  <a:gd name="connsiteY183" fmla="*/ 1137150 h 6858000"/>
                  <a:gd name="connsiteX184" fmla="*/ 6964052 w 7302516"/>
                  <a:gd name="connsiteY184" fmla="*/ 1159881 h 6858000"/>
                  <a:gd name="connsiteX185" fmla="*/ 6963643 w 7302516"/>
                  <a:gd name="connsiteY185" fmla="*/ 1168277 h 6858000"/>
                  <a:gd name="connsiteX186" fmla="*/ 6962004 w 7302516"/>
                  <a:gd name="connsiteY186" fmla="*/ 1177083 h 6858000"/>
                  <a:gd name="connsiteX187" fmla="*/ 7021393 w 7302516"/>
                  <a:gd name="connsiteY187" fmla="*/ 1179950 h 6858000"/>
                  <a:gd name="connsiteX188" fmla="*/ 7022622 w 7302516"/>
                  <a:gd name="connsiteY188" fmla="*/ 1173602 h 6858000"/>
                  <a:gd name="connsiteX189" fmla="*/ 7023031 w 7302516"/>
                  <a:gd name="connsiteY189" fmla="*/ 1165615 h 6858000"/>
                  <a:gd name="connsiteX190" fmla="*/ 7013134 w 7302516"/>
                  <a:gd name="connsiteY190" fmla="*/ 1132440 h 6858000"/>
                  <a:gd name="connsiteX191" fmla="*/ 6987565 w 7302516"/>
                  <a:gd name="connsiteY191" fmla="*/ 1110322 h 6858000"/>
                  <a:gd name="connsiteX192" fmla="*/ 6987565 w 7302516"/>
                  <a:gd name="connsiteY192" fmla="*/ 1109503 h 6858000"/>
                  <a:gd name="connsiteX193" fmla="*/ 7017054 w 7302516"/>
                  <a:gd name="connsiteY193" fmla="*/ 1109503 h 6858000"/>
                  <a:gd name="connsiteX194" fmla="*/ 7017054 w 7302516"/>
                  <a:gd name="connsiteY194" fmla="*/ 1044790 h 6858000"/>
                  <a:gd name="connsiteX195" fmla="*/ 6916132 w 7302516"/>
                  <a:gd name="connsiteY195" fmla="*/ 842498 h 6858000"/>
                  <a:gd name="connsiteX196" fmla="*/ 6935382 w 7302516"/>
                  <a:gd name="connsiteY196" fmla="*/ 845570 h 6858000"/>
                  <a:gd name="connsiteX197" fmla="*/ 6951970 w 7302516"/>
                  <a:gd name="connsiteY197" fmla="*/ 854581 h 6858000"/>
                  <a:gd name="connsiteX198" fmla="*/ 6963643 w 7302516"/>
                  <a:gd name="connsiteY198" fmla="*/ 869530 h 6858000"/>
                  <a:gd name="connsiteX199" fmla="*/ 6968148 w 7302516"/>
                  <a:gd name="connsiteY199" fmla="*/ 890419 h 6858000"/>
                  <a:gd name="connsiteX200" fmla="*/ 6963643 w 7302516"/>
                  <a:gd name="connsiteY200" fmla="*/ 911307 h 6858000"/>
                  <a:gd name="connsiteX201" fmla="*/ 6951970 w 7302516"/>
                  <a:gd name="connsiteY201" fmla="*/ 926461 h 6858000"/>
                  <a:gd name="connsiteX202" fmla="*/ 6935382 w 7302516"/>
                  <a:gd name="connsiteY202" fmla="*/ 935882 h 6858000"/>
                  <a:gd name="connsiteX203" fmla="*/ 6916132 w 7302516"/>
                  <a:gd name="connsiteY203" fmla="*/ 939158 h 6858000"/>
                  <a:gd name="connsiteX204" fmla="*/ 6896882 w 7302516"/>
                  <a:gd name="connsiteY204" fmla="*/ 936086 h 6858000"/>
                  <a:gd name="connsiteX205" fmla="*/ 6879885 w 7302516"/>
                  <a:gd name="connsiteY205" fmla="*/ 926871 h 6858000"/>
                  <a:gd name="connsiteX206" fmla="*/ 6867802 w 7302516"/>
                  <a:gd name="connsiteY206" fmla="*/ 911717 h 6858000"/>
                  <a:gd name="connsiteX207" fmla="*/ 6863297 w 7302516"/>
                  <a:gd name="connsiteY207" fmla="*/ 890828 h 6858000"/>
                  <a:gd name="connsiteX208" fmla="*/ 6867802 w 7302516"/>
                  <a:gd name="connsiteY208" fmla="*/ 869940 h 6858000"/>
                  <a:gd name="connsiteX209" fmla="*/ 6879885 w 7302516"/>
                  <a:gd name="connsiteY209" fmla="*/ 854786 h 6858000"/>
                  <a:gd name="connsiteX210" fmla="*/ 6896882 w 7302516"/>
                  <a:gd name="connsiteY210" fmla="*/ 845570 h 6858000"/>
                  <a:gd name="connsiteX211" fmla="*/ 6916132 w 7302516"/>
                  <a:gd name="connsiteY211" fmla="*/ 842498 h 6858000"/>
                  <a:gd name="connsiteX212" fmla="*/ 6916132 w 7302516"/>
                  <a:gd name="connsiteY212" fmla="*/ 777376 h 6858000"/>
                  <a:gd name="connsiteX213" fmla="*/ 6870874 w 7302516"/>
                  <a:gd name="connsiteY213" fmla="*/ 786387 h 6858000"/>
                  <a:gd name="connsiteX214" fmla="*/ 6836470 w 7302516"/>
                  <a:gd name="connsiteY214" fmla="*/ 810756 h 6858000"/>
                  <a:gd name="connsiteX215" fmla="*/ 6814557 w 7302516"/>
                  <a:gd name="connsiteY215" fmla="*/ 846799 h 6858000"/>
                  <a:gd name="connsiteX216" fmla="*/ 6806776 w 7302516"/>
                  <a:gd name="connsiteY216" fmla="*/ 890419 h 6858000"/>
                  <a:gd name="connsiteX217" fmla="*/ 6814557 w 7302516"/>
                  <a:gd name="connsiteY217" fmla="*/ 934243 h 6858000"/>
                  <a:gd name="connsiteX218" fmla="*/ 6836470 w 7302516"/>
                  <a:gd name="connsiteY218" fmla="*/ 970286 h 6858000"/>
                  <a:gd name="connsiteX219" fmla="*/ 6870874 w 7302516"/>
                  <a:gd name="connsiteY219" fmla="*/ 994860 h 6858000"/>
                  <a:gd name="connsiteX220" fmla="*/ 6916132 w 7302516"/>
                  <a:gd name="connsiteY220" fmla="*/ 1003871 h 6858000"/>
                  <a:gd name="connsiteX221" fmla="*/ 6961185 w 7302516"/>
                  <a:gd name="connsiteY221" fmla="*/ 994860 h 6858000"/>
                  <a:gd name="connsiteX222" fmla="*/ 6995180 w 7302516"/>
                  <a:gd name="connsiteY222" fmla="*/ 970286 h 6858000"/>
                  <a:gd name="connsiteX223" fmla="*/ 7016478 w 7302516"/>
                  <a:gd name="connsiteY223" fmla="*/ 934243 h 6858000"/>
                  <a:gd name="connsiteX224" fmla="*/ 7023850 w 7302516"/>
                  <a:gd name="connsiteY224" fmla="*/ 890419 h 6858000"/>
                  <a:gd name="connsiteX225" fmla="*/ 7016478 w 7302516"/>
                  <a:gd name="connsiteY225" fmla="*/ 846799 h 6858000"/>
                  <a:gd name="connsiteX226" fmla="*/ 6995180 w 7302516"/>
                  <a:gd name="connsiteY226" fmla="*/ 810756 h 6858000"/>
                  <a:gd name="connsiteX227" fmla="*/ 6961185 w 7302516"/>
                  <a:gd name="connsiteY227" fmla="*/ 786387 h 6858000"/>
                  <a:gd name="connsiteX228" fmla="*/ 6916132 w 7302516"/>
                  <a:gd name="connsiteY228" fmla="*/ 777376 h 6858000"/>
                  <a:gd name="connsiteX229" fmla="*/ 6915313 w 7302516"/>
                  <a:gd name="connsiteY229" fmla="*/ 567826 h 6858000"/>
                  <a:gd name="connsiteX230" fmla="*/ 6869850 w 7302516"/>
                  <a:gd name="connsiteY230" fmla="*/ 576686 h 6858000"/>
                  <a:gd name="connsiteX231" fmla="*/ 6835651 w 7302516"/>
                  <a:gd name="connsiteY231" fmla="*/ 600995 h 6858000"/>
                  <a:gd name="connsiteX232" fmla="*/ 6814148 w 7302516"/>
                  <a:gd name="connsiteY232" fmla="*/ 637393 h 6858000"/>
                  <a:gd name="connsiteX233" fmla="*/ 6806776 w 7302516"/>
                  <a:gd name="connsiteY233" fmla="*/ 682507 h 6858000"/>
                  <a:gd name="connsiteX234" fmla="*/ 6813738 w 7302516"/>
                  <a:gd name="connsiteY234" fmla="*/ 725103 h 6858000"/>
                  <a:gd name="connsiteX235" fmla="*/ 6832988 w 7302516"/>
                  <a:gd name="connsiteY235" fmla="*/ 757869 h 6858000"/>
                  <a:gd name="connsiteX236" fmla="*/ 6878451 w 7302516"/>
                  <a:gd name="connsiteY236" fmla="*/ 720597 h 6858000"/>
                  <a:gd name="connsiteX237" fmla="*/ 6867188 w 7302516"/>
                  <a:gd name="connsiteY237" fmla="*/ 704419 h 6858000"/>
                  <a:gd name="connsiteX238" fmla="*/ 6863297 w 7302516"/>
                  <a:gd name="connsiteY238" fmla="*/ 684145 h 6858000"/>
                  <a:gd name="connsiteX239" fmla="*/ 6867393 w 7302516"/>
                  <a:gd name="connsiteY239" fmla="*/ 664281 h 6858000"/>
                  <a:gd name="connsiteX240" fmla="*/ 6878656 w 7302516"/>
                  <a:gd name="connsiteY240" fmla="*/ 649127 h 6858000"/>
                  <a:gd name="connsiteX241" fmla="*/ 6895244 w 7302516"/>
                  <a:gd name="connsiteY241" fmla="*/ 639502 h 6858000"/>
                  <a:gd name="connsiteX242" fmla="*/ 6915313 w 7302516"/>
                  <a:gd name="connsiteY242" fmla="*/ 636225 h 6858000"/>
                  <a:gd name="connsiteX243" fmla="*/ 6935382 w 7302516"/>
                  <a:gd name="connsiteY243" fmla="*/ 639706 h 6858000"/>
                  <a:gd name="connsiteX244" fmla="*/ 6951970 w 7302516"/>
                  <a:gd name="connsiteY244" fmla="*/ 649331 h 6858000"/>
                  <a:gd name="connsiteX245" fmla="*/ 6963438 w 7302516"/>
                  <a:gd name="connsiteY245" fmla="*/ 664076 h 6858000"/>
                  <a:gd name="connsiteX246" fmla="*/ 6967739 w 7302516"/>
                  <a:gd name="connsiteY246" fmla="*/ 683326 h 6858000"/>
                  <a:gd name="connsiteX247" fmla="*/ 6963233 w 7302516"/>
                  <a:gd name="connsiteY247" fmla="*/ 703395 h 6858000"/>
                  <a:gd name="connsiteX248" fmla="*/ 6951356 w 7302516"/>
                  <a:gd name="connsiteY248" fmla="*/ 718959 h 6858000"/>
                  <a:gd name="connsiteX249" fmla="*/ 6996409 w 7302516"/>
                  <a:gd name="connsiteY249" fmla="*/ 757869 h 6858000"/>
                  <a:gd name="connsiteX250" fmla="*/ 7007672 w 7302516"/>
                  <a:gd name="connsiteY250" fmla="*/ 743329 h 6858000"/>
                  <a:gd name="connsiteX251" fmla="*/ 7016273 w 7302516"/>
                  <a:gd name="connsiteY251" fmla="*/ 724898 h 6858000"/>
                  <a:gd name="connsiteX252" fmla="*/ 7021802 w 7302516"/>
                  <a:gd name="connsiteY252" fmla="*/ 704010 h 6858000"/>
                  <a:gd name="connsiteX253" fmla="*/ 7023850 w 7302516"/>
                  <a:gd name="connsiteY253" fmla="*/ 682097 h 6858000"/>
                  <a:gd name="connsiteX254" fmla="*/ 7016273 w 7302516"/>
                  <a:gd name="connsiteY254" fmla="*/ 637393 h 6858000"/>
                  <a:gd name="connsiteX255" fmla="*/ 6994566 w 7302516"/>
                  <a:gd name="connsiteY255" fmla="*/ 600995 h 6858000"/>
                  <a:gd name="connsiteX256" fmla="*/ 6960366 w 7302516"/>
                  <a:gd name="connsiteY256" fmla="*/ 576686 h 6858000"/>
                  <a:gd name="connsiteX257" fmla="*/ 6915313 w 7302516"/>
                  <a:gd name="connsiteY257" fmla="*/ 567826 h 6858000"/>
                  <a:gd name="connsiteX258" fmla="*/ 0 w 7302516"/>
                  <a:gd name="connsiteY258" fmla="*/ 0 h 6858000"/>
                  <a:gd name="connsiteX259" fmla="*/ 6782694 w 7302516"/>
                  <a:gd name="connsiteY259" fmla="*/ 0 h 6858000"/>
                  <a:gd name="connsiteX260" fmla="*/ 6782694 w 7302516"/>
                  <a:gd name="connsiteY260" fmla="*/ 466928 h 6858000"/>
                  <a:gd name="connsiteX261" fmla="*/ 7174925 w 7302516"/>
                  <a:gd name="connsiteY261" fmla="*/ 466928 h 6858000"/>
                  <a:gd name="connsiteX262" fmla="*/ 7302516 w 7302516"/>
                  <a:gd name="connsiteY262" fmla="*/ 594519 h 6858000"/>
                  <a:gd name="connsiteX263" fmla="*/ 7302516 w 7302516"/>
                  <a:gd name="connsiteY263" fmla="*/ 2588691 h 6858000"/>
                  <a:gd name="connsiteX264" fmla="*/ 7174925 w 7302516"/>
                  <a:gd name="connsiteY264" fmla="*/ 2716282 h 6858000"/>
                  <a:gd name="connsiteX265" fmla="*/ 6782694 w 7302516"/>
                  <a:gd name="connsiteY265" fmla="*/ 2716282 h 6858000"/>
                  <a:gd name="connsiteX266" fmla="*/ 6782694 w 7302516"/>
                  <a:gd name="connsiteY266" fmla="*/ 6858000 h 6858000"/>
                  <a:gd name="connsiteX267" fmla="*/ 0 w 7302516"/>
                  <a:gd name="connsiteY267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302516" h="6858000">
                    <a:moveTo>
                      <a:pt x="6813329" y="2349716"/>
                    </a:moveTo>
                    <a:lnTo>
                      <a:pt x="6813329" y="2417295"/>
                    </a:lnTo>
                    <a:lnTo>
                      <a:pt x="6923914" y="2417295"/>
                    </a:lnTo>
                    <a:cubicBezTo>
                      <a:pt x="6929648" y="2417295"/>
                      <a:pt x="6935177" y="2418046"/>
                      <a:pt x="6940502" y="2419548"/>
                    </a:cubicBezTo>
                    <a:cubicBezTo>
                      <a:pt x="6945826" y="2421050"/>
                      <a:pt x="6950536" y="2423302"/>
                      <a:pt x="6954632" y="2426306"/>
                    </a:cubicBezTo>
                    <a:cubicBezTo>
                      <a:pt x="6958728" y="2429309"/>
                      <a:pt x="6961936" y="2433064"/>
                      <a:pt x="6964257" y="2437569"/>
                    </a:cubicBezTo>
                    <a:cubicBezTo>
                      <a:pt x="6966578" y="2442075"/>
                      <a:pt x="6967739" y="2447331"/>
                      <a:pt x="6967739" y="2453338"/>
                    </a:cubicBezTo>
                    <a:cubicBezTo>
                      <a:pt x="6967739" y="2459345"/>
                      <a:pt x="6966578" y="2464328"/>
                      <a:pt x="6964257" y="2468287"/>
                    </a:cubicBezTo>
                    <a:cubicBezTo>
                      <a:pt x="6961936" y="2472247"/>
                      <a:pt x="6958796" y="2475318"/>
                      <a:pt x="6954837" y="2477503"/>
                    </a:cubicBezTo>
                    <a:cubicBezTo>
                      <a:pt x="6950878" y="2479687"/>
                      <a:pt x="6946304" y="2481257"/>
                      <a:pt x="6941116" y="2482213"/>
                    </a:cubicBezTo>
                    <a:cubicBezTo>
                      <a:pt x="6935928" y="2483169"/>
                      <a:pt x="6930467" y="2483646"/>
                      <a:pt x="6924733" y="2483646"/>
                    </a:cubicBezTo>
                    <a:lnTo>
                      <a:pt x="6813329" y="2483646"/>
                    </a:lnTo>
                    <a:lnTo>
                      <a:pt x="6813329" y="2551226"/>
                    </a:lnTo>
                    <a:lnTo>
                      <a:pt x="6939478" y="2551226"/>
                    </a:lnTo>
                    <a:cubicBezTo>
                      <a:pt x="6949581" y="2551226"/>
                      <a:pt x="6959684" y="2549929"/>
                      <a:pt x="6969786" y="2547335"/>
                    </a:cubicBezTo>
                    <a:cubicBezTo>
                      <a:pt x="6979889" y="2544741"/>
                      <a:pt x="6988832" y="2540509"/>
                      <a:pt x="6996614" y="2534639"/>
                    </a:cubicBezTo>
                    <a:cubicBezTo>
                      <a:pt x="7004395" y="2528768"/>
                      <a:pt x="7010744" y="2521054"/>
                      <a:pt x="7015659" y="2511498"/>
                    </a:cubicBezTo>
                    <a:cubicBezTo>
                      <a:pt x="7020574" y="2501941"/>
                      <a:pt x="7023031" y="2490336"/>
                      <a:pt x="7023031" y="2476684"/>
                    </a:cubicBezTo>
                    <a:cubicBezTo>
                      <a:pt x="7023031" y="2469584"/>
                      <a:pt x="7022075" y="2462895"/>
                      <a:pt x="7020164" y="2456615"/>
                    </a:cubicBezTo>
                    <a:cubicBezTo>
                      <a:pt x="7018253" y="2450334"/>
                      <a:pt x="7015795" y="2444532"/>
                      <a:pt x="7012792" y="2439208"/>
                    </a:cubicBezTo>
                    <a:cubicBezTo>
                      <a:pt x="7009788" y="2433883"/>
                      <a:pt x="7006170" y="2429241"/>
                      <a:pt x="7001938" y="2425282"/>
                    </a:cubicBezTo>
                    <a:cubicBezTo>
                      <a:pt x="6997706" y="2421323"/>
                      <a:pt x="6993405" y="2418115"/>
                      <a:pt x="6989036" y="2415657"/>
                    </a:cubicBezTo>
                    <a:lnTo>
                      <a:pt x="6989036" y="2414838"/>
                    </a:lnTo>
                    <a:lnTo>
                      <a:pt x="7017297" y="2414838"/>
                    </a:lnTo>
                    <a:lnTo>
                      <a:pt x="7017297" y="2349716"/>
                    </a:lnTo>
                    <a:close/>
                    <a:moveTo>
                      <a:pt x="6916132" y="2147424"/>
                    </a:moveTo>
                    <a:cubicBezTo>
                      <a:pt x="6922685" y="2147424"/>
                      <a:pt x="6929102" y="2148447"/>
                      <a:pt x="6935382" y="2150495"/>
                    </a:cubicBezTo>
                    <a:cubicBezTo>
                      <a:pt x="6941662" y="2152543"/>
                      <a:pt x="6947192" y="2155547"/>
                      <a:pt x="6951970" y="2159506"/>
                    </a:cubicBezTo>
                    <a:cubicBezTo>
                      <a:pt x="6956748" y="2163465"/>
                      <a:pt x="6960639" y="2168448"/>
                      <a:pt x="6963643" y="2174456"/>
                    </a:cubicBezTo>
                    <a:cubicBezTo>
                      <a:pt x="6966646" y="2180463"/>
                      <a:pt x="6968148" y="2187425"/>
                      <a:pt x="6968148" y="2195344"/>
                    </a:cubicBezTo>
                    <a:cubicBezTo>
                      <a:pt x="6968148" y="2203262"/>
                      <a:pt x="6966646" y="2210225"/>
                      <a:pt x="6963643" y="2216232"/>
                    </a:cubicBezTo>
                    <a:cubicBezTo>
                      <a:pt x="6960639" y="2222239"/>
                      <a:pt x="6956748" y="2227291"/>
                      <a:pt x="6951970" y="2231386"/>
                    </a:cubicBezTo>
                    <a:cubicBezTo>
                      <a:pt x="6947192" y="2235482"/>
                      <a:pt x="6941662" y="2238622"/>
                      <a:pt x="6935382" y="2240807"/>
                    </a:cubicBezTo>
                    <a:cubicBezTo>
                      <a:pt x="6929102" y="2242991"/>
                      <a:pt x="6922685" y="2244083"/>
                      <a:pt x="6916132" y="2244083"/>
                    </a:cubicBezTo>
                    <a:cubicBezTo>
                      <a:pt x="6909579" y="2244083"/>
                      <a:pt x="6903162" y="2243059"/>
                      <a:pt x="6896882" y="2241012"/>
                    </a:cubicBezTo>
                    <a:cubicBezTo>
                      <a:pt x="6890602" y="2238964"/>
                      <a:pt x="6884936" y="2235892"/>
                      <a:pt x="6879885" y="2231796"/>
                    </a:cubicBezTo>
                    <a:cubicBezTo>
                      <a:pt x="6874833" y="2227700"/>
                      <a:pt x="6870806" y="2222649"/>
                      <a:pt x="6867802" y="2216642"/>
                    </a:cubicBezTo>
                    <a:cubicBezTo>
                      <a:pt x="6864799" y="2210634"/>
                      <a:pt x="6863297" y="2203672"/>
                      <a:pt x="6863297" y="2195753"/>
                    </a:cubicBezTo>
                    <a:cubicBezTo>
                      <a:pt x="6863297" y="2187835"/>
                      <a:pt x="6864799" y="2180872"/>
                      <a:pt x="6867802" y="2174865"/>
                    </a:cubicBezTo>
                    <a:cubicBezTo>
                      <a:pt x="6870806" y="2168858"/>
                      <a:pt x="6874833" y="2163807"/>
                      <a:pt x="6879885" y="2159711"/>
                    </a:cubicBezTo>
                    <a:cubicBezTo>
                      <a:pt x="6884936" y="2155615"/>
                      <a:pt x="6890602" y="2152543"/>
                      <a:pt x="6896882" y="2150495"/>
                    </a:cubicBezTo>
                    <a:cubicBezTo>
                      <a:pt x="6903162" y="2148447"/>
                      <a:pt x="6909579" y="2147424"/>
                      <a:pt x="6916132" y="2147424"/>
                    </a:cubicBezTo>
                    <a:close/>
                    <a:moveTo>
                      <a:pt x="6916132" y="2082301"/>
                    </a:moveTo>
                    <a:cubicBezTo>
                      <a:pt x="6899476" y="2082301"/>
                      <a:pt x="6884390" y="2085305"/>
                      <a:pt x="6870874" y="2091312"/>
                    </a:cubicBezTo>
                    <a:cubicBezTo>
                      <a:pt x="6857358" y="2097319"/>
                      <a:pt x="6845890" y="2105442"/>
                      <a:pt x="6836470" y="2115682"/>
                    </a:cubicBezTo>
                    <a:cubicBezTo>
                      <a:pt x="6827049" y="2125921"/>
                      <a:pt x="6819745" y="2137935"/>
                      <a:pt x="6814557" y="2151724"/>
                    </a:cubicBezTo>
                    <a:cubicBezTo>
                      <a:pt x="6809369" y="2165513"/>
                      <a:pt x="6806776" y="2180053"/>
                      <a:pt x="6806776" y="2195344"/>
                    </a:cubicBezTo>
                    <a:cubicBezTo>
                      <a:pt x="6806776" y="2210908"/>
                      <a:pt x="6809369" y="2225516"/>
                      <a:pt x="6814557" y="2239168"/>
                    </a:cubicBezTo>
                    <a:cubicBezTo>
                      <a:pt x="6819745" y="2252821"/>
                      <a:pt x="6827049" y="2264835"/>
                      <a:pt x="6836470" y="2275211"/>
                    </a:cubicBezTo>
                    <a:cubicBezTo>
                      <a:pt x="6845890" y="2285587"/>
                      <a:pt x="6857358" y="2293779"/>
                      <a:pt x="6870874" y="2299785"/>
                    </a:cubicBezTo>
                    <a:cubicBezTo>
                      <a:pt x="6884390" y="2305792"/>
                      <a:pt x="6899476" y="2308796"/>
                      <a:pt x="6916132" y="2308796"/>
                    </a:cubicBezTo>
                    <a:cubicBezTo>
                      <a:pt x="6932788" y="2308796"/>
                      <a:pt x="6947806" y="2305792"/>
                      <a:pt x="6961185" y="2299785"/>
                    </a:cubicBezTo>
                    <a:cubicBezTo>
                      <a:pt x="6974565" y="2293779"/>
                      <a:pt x="6985896" y="2285587"/>
                      <a:pt x="6995180" y="2275211"/>
                    </a:cubicBezTo>
                    <a:cubicBezTo>
                      <a:pt x="7004464" y="2264835"/>
                      <a:pt x="7011563" y="2252821"/>
                      <a:pt x="7016478" y="2239168"/>
                    </a:cubicBezTo>
                    <a:cubicBezTo>
                      <a:pt x="7021393" y="2225516"/>
                      <a:pt x="7023850" y="2210908"/>
                      <a:pt x="7023850" y="2195344"/>
                    </a:cubicBezTo>
                    <a:cubicBezTo>
                      <a:pt x="7023850" y="2180053"/>
                      <a:pt x="7021393" y="2165513"/>
                      <a:pt x="7016478" y="2151724"/>
                    </a:cubicBezTo>
                    <a:cubicBezTo>
                      <a:pt x="7011563" y="2137935"/>
                      <a:pt x="7004464" y="2125921"/>
                      <a:pt x="6995180" y="2115682"/>
                    </a:cubicBezTo>
                    <a:cubicBezTo>
                      <a:pt x="6985896" y="2105442"/>
                      <a:pt x="6974565" y="2097319"/>
                      <a:pt x="6961185" y="2091312"/>
                    </a:cubicBezTo>
                    <a:cubicBezTo>
                      <a:pt x="6947806" y="2085305"/>
                      <a:pt x="6932788" y="2082301"/>
                      <a:pt x="6916132" y="2082301"/>
                    </a:cubicBezTo>
                    <a:close/>
                    <a:moveTo>
                      <a:pt x="6813329" y="1969535"/>
                    </a:moveTo>
                    <a:lnTo>
                      <a:pt x="6813329" y="2036705"/>
                    </a:lnTo>
                    <a:lnTo>
                      <a:pt x="7017297" y="2036705"/>
                    </a:lnTo>
                    <a:lnTo>
                      <a:pt x="7017297" y="1969535"/>
                    </a:lnTo>
                    <a:close/>
                    <a:moveTo>
                      <a:pt x="7082420" y="1964620"/>
                    </a:moveTo>
                    <a:cubicBezTo>
                      <a:pt x="7072317" y="1964620"/>
                      <a:pt x="7063647" y="1968306"/>
                      <a:pt x="7056412" y="1975678"/>
                    </a:cubicBezTo>
                    <a:cubicBezTo>
                      <a:pt x="7049176" y="1983051"/>
                      <a:pt x="7045558" y="1992198"/>
                      <a:pt x="7045558" y="2003120"/>
                    </a:cubicBezTo>
                    <a:cubicBezTo>
                      <a:pt x="7045558" y="2008308"/>
                      <a:pt x="7046513" y="2013291"/>
                      <a:pt x="7048425" y="2018069"/>
                    </a:cubicBezTo>
                    <a:cubicBezTo>
                      <a:pt x="7050336" y="2022848"/>
                      <a:pt x="7052930" y="2026943"/>
                      <a:pt x="7056207" y="2030357"/>
                    </a:cubicBezTo>
                    <a:cubicBezTo>
                      <a:pt x="7059483" y="2033770"/>
                      <a:pt x="7063374" y="2036500"/>
                      <a:pt x="7067880" y="2038548"/>
                    </a:cubicBezTo>
                    <a:cubicBezTo>
                      <a:pt x="7072385" y="2040596"/>
                      <a:pt x="7077232" y="2041620"/>
                      <a:pt x="7082420" y="2041620"/>
                    </a:cubicBezTo>
                    <a:cubicBezTo>
                      <a:pt x="7087607" y="2041620"/>
                      <a:pt x="7092454" y="2040596"/>
                      <a:pt x="7096959" y="2038548"/>
                    </a:cubicBezTo>
                    <a:cubicBezTo>
                      <a:pt x="7101465" y="2036500"/>
                      <a:pt x="7105356" y="2033770"/>
                      <a:pt x="7108632" y="2030357"/>
                    </a:cubicBezTo>
                    <a:cubicBezTo>
                      <a:pt x="7111909" y="2026943"/>
                      <a:pt x="7114503" y="2022848"/>
                      <a:pt x="7116414" y="2018069"/>
                    </a:cubicBezTo>
                    <a:cubicBezTo>
                      <a:pt x="7118326" y="2013291"/>
                      <a:pt x="7119281" y="2008308"/>
                      <a:pt x="7119281" y="2003120"/>
                    </a:cubicBezTo>
                    <a:cubicBezTo>
                      <a:pt x="7119281" y="1997659"/>
                      <a:pt x="7118257" y="1992607"/>
                      <a:pt x="7116209" y="1987966"/>
                    </a:cubicBezTo>
                    <a:cubicBezTo>
                      <a:pt x="7114162" y="1983324"/>
                      <a:pt x="7111499" y="1979228"/>
                      <a:pt x="7108223" y="1975678"/>
                    </a:cubicBezTo>
                    <a:cubicBezTo>
                      <a:pt x="7104946" y="1972129"/>
                      <a:pt x="7101055" y="1969398"/>
                      <a:pt x="7096550" y="1967487"/>
                    </a:cubicBezTo>
                    <a:cubicBezTo>
                      <a:pt x="7092045" y="1965575"/>
                      <a:pt x="7087334" y="1964620"/>
                      <a:pt x="7082420" y="1964620"/>
                    </a:cubicBezTo>
                    <a:close/>
                    <a:moveTo>
                      <a:pt x="6967329" y="1790922"/>
                    </a:moveTo>
                    <a:lnTo>
                      <a:pt x="6967329" y="1823688"/>
                    </a:lnTo>
                    <a:lnTo>
                      <a:pt x="6881094" y="1823688"/>
                    </a:lnTo>
                    <a:cubicBezTo>
                      <a:pt x="6870147" y="1823688"/>
                      <a:pt x="6860224" y="1824917"/>
                      <a:pt x="6851326" y="1827374"/>
                    </a:cubicBezTo>
                    <a:cubicBezTo>
                      <a:pt x="6842429" y="1829831"/>
                      <a:pt x="6834763" y="1833859"/>
                      <a:pt x="6828329" y="1839456"/>
                    </a:cubicBezTo>
                    <a:cubicBezTo>
                      <a:pt x="6821896" y="1845054"/>
                      <a:pt x="6816968" y="1852494"/>
                      <a:pt x="6813546" y="1861778"/>
                    </a:cubicBezTo>
                    <a:cubicBezTo>
                      <a:pt x="6810125" y="1871062"/>
                      <a:pt x="6808414" y="1882530"/>
                      <a:pt x="6808414" y="1896183"/>
                    </a:cubicBezTo>
                    <a:cubicBezTo>
                      <a:pt x="6808414" y="1903282"/>
                      <a:pt x="6809028" y="1910381"/>
                      <a:pt x="6810257" y="1917480"/>
                    </a:cubicBezTo>
                    <a:cubicBezTo>
                      <a:pt x="6811486" y="1924580"/>
                      <a:pt x="6812919" y="1930450"/>
                      <a:pt x="6814557" y="1935092"/>
                    </a:cubicBezTo>
                    <a:lnTo>
                      <a:pt x="6863706" y="1934273"/>
                    </a:lnTo>
                    <a:cubicBezTo>
                      <a:pt x="6862614" y="1931816"/>
                      <a:pt x="6861795" y="1928744"/>
                      <a:pt x="6861249" y="1925058"/>
                    </a:cubicBezTo>
                    <a:cubicBezTo>
                      <a:pt x="6860703" y="1921371"/>
                      <a:pt x="6860430" y="1917890"/>
                      <a:pt x="6860430" y="1914613"/>
                    </a:cubicBezTo>
                    <a:cubicBezTo>
                      <a:pt x="6860430" y="1905057"/>
                      <a:pt x="6862829" y="1898435"/>
                      <a:pt x="6867626" y="1894749"/>
                    </a:cubicBezTo>
                    <a:cubicBezTo>
                      <a:pt x="6872424" y="1891063"/>
                      <a:pt x="6879618" y="1889220"/>
                      <a:pt x="6889209" y="1889220"/>
                    </a:cubicBezTo>
                    <a:lnTo>
                      <a:pt x="6967329" y="1889220"/>
                    </a:lnTo>
                    <a:lnTo>
                      <a:pt x="6967329" y="1937140"/>
                    </a:lnTo>
                    <a:lnTo>
                      <a:pt x="7017297" y="1937140"/>
                    </a:lnTo>
                    <a:lnTo>
                      <a:pt x="7017297" y="1889220"/>
                    </a:lnTo>
                    <a:lnTo>
                      <a:pt x="7070951" y="1889220"/>
                    </a:lnTo>
                    <a:lnTo>
                      <a:pt x="7070951" y="1823278"/>
                    </a:lnTo>
                    <a:lnTo>
                      <a:pt x="7017297" y="1823278"/>
                    </a:lnTo>
                    <a:lnTo>
                      <a:pt x="7017297" y="1790922"/>
                    </a:lnTo>
                    <a:close/>
                    <a:moveTo>
                      <a:pt x="6915313" y="1596526"/>
                    </a:moveTo>
                    <a:cubicBezTo>
                      <a:pt x="6898384" y="1596526"/>
                      <a:pt x="6883230" y="1599479"/>
                      <a:pt x="6869850" y="1605386"/>
                    </a:cubicBezTo>
                    <a:cubicBezTo>
                      <a:pt x="6856471" y="1611293"/>
                      <a:pt x="6845071" y="1619396"/>
                      <a:pt x="6835651" y="1629695"/>
                    </a:cubicBezTo>
                    <a:cubicBezTo>
                      <a:pt x="6826230" y="1639994"/>
                      <a:pt x="6819063" y="1652127"/>
                      <a:pt x="6814148" y="1666093"/>
                    </a:cubicBezTo>
                    <a:cubicBezTo>
                      <a:pt x="6809233" y="1680059"/>
                      <a:pt x="6806776" y="1695097"/>
                      <a:pt x="6806776" y="1711207"/>
                    </a:cubicBezTo>
                    <a:cubicBezTo>
                      <a:pt x="6806776" y="1726225"/>
                      <a:pt x="6809096" y="1740423"/>
                      <a:pt x="6813738" y="1753803"/>
                    </a:cubicBezTo>
                    <a:cubicBezTo>
                      <a:pt x="6818380" y="1767182"/>
                      <a:pt x="6824797" y="1778104"/>
                      <a:pt x="6832988" y="1786569"/>
                    </a:cubicBezTo>
                    <a:lnTo>
                      <a:pt x="6878451" y="1749298"/>
                    </a:lnTo>
                    <a:cubicBezTo>
                      <a:pt x="6873536" y="1745202"/>
                      <a:pt x="6869782" y="1739809"/>
                      <a:pt x="6867188" y="1733119"/>
                    </a:cubicBezTo>
                    <a:cubicBezTo>
                      <a:pt x="6864594" y="1726429"/>
                      <a:pt x="6863297" y="1719672"/>
                      <a:pt x="6863297" y="1712845"/>
                    </a:cubicBezTo>
                    <a:cubicBezTo>
                      <a:pt x="6863297" y="1705473"/>
                      <a:pt x="6864662" y="1698851"/>
                      <a:pt x="6867393" y="1692981"/>
                    </a:cubicBezTo>
                    <a:cubicBezTo>
                      <a:pt x="6870123" y="1687110"/>
                      <a:pt x="6873878" y="1682059"/>
                      <a:pt x="6878656" y="1677827"/>
                    </a:cubicBezTo>
                    <a:cubicBezTo>
                      <a:pt x="6883434" y="1673594"/>
                      <a:pt x="6888964" y="1670386"/>
                      <a:pt x="6895244" y="1668202"/>
                    </a:cubicBezTo>
                    <a:cubicBezTo>
                      <a:pt x="6901524" y="1666017"/>
                      <a:pt x="6908214" y="1664925"/>
                      <a:pt x="6915313" y="1664925"/>
                    </a:cubicBezTo>
                    <a:cubicBezTo>
                      <a:pt x="6922412" y="1664925"/>
                      <a:pt x="6929102" y="1666085"/>
                      <a:pt x="6935382" y="1668406"/>
                    </a:cubicBezTo>
                    <a:cubicBezTo>
                      <a:pt x="6941662" y="1670727"/>
                      <a:pt x="6947192" y="1673936"/>
                      <a:pt x="6951970" y="1678032"/>
                    </a:cubicBezTo>
                    <a:cubicBezTo>
                      <a:pt x="6956748" y="1682127"/>
                      <a:pt x="6960571" y="1687042"/>
                      <a:pt x="6963438" y="1692776"/>
                    </a:cubicBezTo>
                    <a:cubicBezTo>
                      <a:pt x="6966305" y="1698510"/>
                      <a:pt x="6967739" y="1704927"/>
                      <a:pt x="6967739" y="1712026"/>
                    </a:cubicBezTo>
                    <a:cubicBezTo>
                      <a:pt x="6967739" y="1718852"/>
                      <a:pt x="6966237" y="1725542"/>
                      <a:pt x="6963233" y="1732095"/>
                    </a:cubicBezTo>
                    <a:cubicBezTo>
                      <a:pt x="6960230" y="1738649"/>
                      <a:pt x="6956270" y="1743836"/>
                      <a:pt x="6951356" y="1747659"/>
                    </a:cubicBezTo>
                    <a:lnTo>
                      <a:pt x="6996409" y="1786569"/>
                    </a:lnTo>
                    <a:cubicBezTo>
                      <a:pt x="7000505" y="1782473"/>
                      <a:pt x="7004259" y="1777626"/>
                      <a:pt x="7007672" y="1772029"/>
                    </a:cubicBezTo>
                    <a:cubicBezTo>
                      <a:pt x="7011085" y="1766431"/>
                      <a:pt x="7013952" y="1760288"/>
                      <a:pt x="7016273" y="1753598"/>
                    </a:cubicBezTo>
                    <a:cubicBezTo>
                      <a:pt x="7018594" y="1746908"/>
                      <a:pt x="7020437" y="1739945"/>
                      <a:pt x="7021802" y="1732710"/>
                    </a:cubicBezTo>
                    <a:cubicBezTo>
                      <a:pt x="7023168" y="1725474"/>
                      <a:pt x="7023850" y="1718170"/>
                      <a:pt x="7023850" y="1710797"/>
                    </a:cubicBezTo>
                    <a:cubicBezTo>
                      <a:pt x="7023850" y="1694961"/>
                      <a:pt x="7021325" y="1680059"/>
                      <a:pt x="7016273" y="1666093"/>
                    </a:cubicBezTo>
                    <a:cubicBezTo>
                      <a:pt x="7011222" y="1652127"/>
                      <a:pt x="7003986" y="1639994"/>
                      <a:pt x="6994566" y="1629695"/>
                    </a:cubicBezTo>
                    <a:cubicBezTo>
                      <a:pt x="6985145" y="1619396"/>
                      <a:pt x="6973746" y="1611293"/>
                      <a:pt x="6960366" y="1605386"/>
                    </a:cubicBezTo>
                    <a:cubicBezTo>
                      <a:pt x="6946987" y="1599479"/>
                      <a:pt x="6931969" y="1596526"/>
                      <a:pt x="6915313" y="1596526"/>
                    </a:cubicBezTo>
                    <a:close/>
                    <a:moveTo>
                      <a:pt x="6938659" y="1413179"/>
                    </a:moveTo>
                    <a:cubicBezTo>
                      <a:pt x="6943847" y="1413452"/>
                      <a:pt x="6948830" y="1414818"/>
                      <a:pt x="6953608" y="1417275"/>
                    </a:cubicBezTo>
                    <a:cubicBezTo>
                      <a:pt x="6958387" y="1419733"/>
                      <a:pt x="6962551" y="1423009"/>
                      <a:pt x="6966100" y="1427105"/>
                    </a:cubicBezTo>
                    <a:cubicBezTo>
                      <a:pt x="6969650" y="1431201"/>
                      <a:pt x="6972449" y="1435979"/>
                      <a:pt x="6974497" y="1441440"/>
                    </a:cubicBezTo>
                    <a:cubicBezTo>
                      <a:pt x="6976544" y="1446901"/>
                      <a:pt x="6977568" y="1452908"/>
                      <a:pt x="6977568" y="1459461"/>
                    </a:cubicBezTo>
                    <a:cubicBezTo>
                      <a:pt x="6977568" y="1472841"/>
                      <a:pt x="6973746" y="1482875"/>
                      <a:pt x="6966100" y="1489565"/>
                    </a:cubicBezTo>
                    <a:cubicBezTo>
                      <a:pt x="6958455" y="1496255"/>
                      <a:pt x="6949308" y="1499600"/>
                      <a:pt x="6938659" y="1499600"/>
                    </a:cubicBezTo>
                    <a:close/>
                    <a:moveTo>
                      <a:pt x="6914494" y="1348876"/>
                    </a:moveTo>
                    <a:cubicBezTo>
                      <a:pt x="6897292" y="1348876"/>
                      <a:pt x="6882001" y="1351811"/>
                      <a:pt x="6868621" y="1357682"/>
                    </a:cubicBezTo>
                    <a:cubicBezTo>
                      <a:pt x="6855242" y="1363553"/>
                      <a:pt x="6843979" y="1371608"/>
                      <a:pt x="6834831" y="1381847"/>
                    </a:cubicBezTo>
                    <a:cubicBezTo>
                      <a:pt x="6825684" y="1392086"/>
                      <a:pt x="6818721" y="1404032"/>
                      <a:pt x="6813943" y="1417685"/>
                    </a:cubicBezTo>
                    <a:cubicBezTo>
                      <a:pt x="6809165" y="1431337"/>
                      <a:pt x="6806776" y="1445809"/>
                      <a:pt x="6806776" y="1461100"/>
                    </a:cubicBezTo>
                    <a:cubicBezTo>
                      <a:pt x="6806776" y="1481851"/>
                      <a:pt x="6810530" y="1500078"/>
                      <a:pt x="6818039" y="1515778"/>
                    </a:cubicBezTo>
                    <a:cubicBezTo>
                      <a:pt x="6825548" y="1531478"/>
                      <a:pt x="6836265" y="1544107"/>
                      <a:pt x="6850190" y="1553664"/>
                    </a:cubicBezTo>
                    <a:lnTo>
                      <a:pt x="6879680" y="1506972"/>
                    </a:lnTo>
                    <a:cubicBezTo>
                      <a:pt x="6873400" y="1502330"/>
                      <a:pt x="6868280" y="1496323"/>
                      <a:pt x="6864321" y="1488951"/>
                    </a:cubicBezTo>
                    <a:cubicBezTo>
                      <a:pt x="6860362" y="1481578"/>
                      <a:pt x="6858382" y="1472568"/>
                      <a:pt x="6858382" y="1461919"/>
                    </a:cubicBezTo>
                    <a:cubicBezTo>
                      <a:pt x="6858382" y="1455912"/>
                      <a:pt x="6859338" y="1450109"/>
                      <a:pt x="6861249" y="1444512"/>
                    </a:cubicBezTo>
                    <a:cubicBezTo>
                      <a:pt x="6863160" y="1438914"/>
                      <a:pt x="6865823" y="1433863"/>
                      <a:pt x="6869236" y="1429358"/>
                    </a:cubicBezTo>
                    <a:cubicBezTo>
                      <a:pt x="6872649" y="1424852"/>
                      <a:pt x="6876676" y="1421166"/>
                      <a:pt x="6881318" y="1418299"/>
                    </a:cubicBezTo>
                    <a:cubicBezTo>
                      <a:pt x="6885960" y="1415432"/>
                      <a:pt x="6891148" y="1413725"/>
                      <a:pt x="6896882" y="1413179"/>
                    </a:cubicBezTo>
                    <a:lnTo>
                      <a:pt x="6896882" y="1561036"/>
                    </a:lnTo>
                    <a:cubicBezTo>
                      <a:pt x="6899339" y="1561309"/>
                      <a:pt x="6901933" y="1561445"/>
                      <a:pt x="6904664" y="1561445"/>
                    </a:cubicBezTo>
                    <a:cubicBezTo>
                      <a:pt x="6907394" y="1561445"/>
                      <a:pt x="6910125" y="1561445"/>
                      <a:pt x="6912855" y="1561445"/>
                    </a:cubicBezTo>
                    <a:cubicBezTo>
                      <a:pt x="6930331" y="1561445"/>
                      <a:pt x="6945895" y="1558920"/>
                      <a:pt x="6959547" y="1553868"/>
                    </a:cubicBezTo>
                    <a:cubicBezTo>
                      <a:pt x="6973200" y="1548817"/>
                      <a:pt x="6984804" y="1541786"/>
                      <a:pt x="6994361" y="1532775"/>
                    </a:cubicBezTo>
                    <a:cubicBezTo>
                      <a:pt x="7003918" y="1523765"/>
                      <a:pt x="7011222" y="1512979"/>
                      <a:pt x="7016273" y="1500419"/>
                    </a:cubicBezTo>
                    <a:cubicBezTo>
                      <a:pt x="7021325" y="1487858"/>
                      <a:pt x="7023850" y="1474069"/>
                      <a:pt x="7023850" y="1459052"/>
                    </a:cubicBezTo>
                    <a:cubicBezTo>
                      <a:pt x="7023850" y="1443488"/>
                      <a:pt x="7021256" y="1429016"/>
                      <a:pt x="7016068" y="1415637"/>
                    </a:cubicBezTo>
                    <a:cubicBezTo>
                      <a:pt x="7010880" y="1402257"/>
                      <a:pt x="7003576" y="1390653"/>
                      <a:pt x="6994156" y="1380823"/>
                    </a:cubicBezTo>
                    <a:cubicBezTo>
                      <a:pt x="6984736" y="1370993"/>
                      <a:pt x="6973268" y="1363211"/>
                      <a:pt x="6959752" y="1357477"/>
                    </a:cubicBezTo>
                    <a:cubicBezTo>
                      <a:pt x="6946236" y="1351743"/>
                      <a:pt x="6931150" y="1348876"/>
                      <a:pt x="6914494" y="1348876"/>
                    </a:cubicBezTo>
                    <a:close/>
                    <a:moveTo>
                      <a:pt x="6813329" y="1206715"/>
                    </a:moveTo>
                    <a:lnTo>
                      <a:pt x="6813329" y="1273886"/>
                    </a:lnTo>
                    <a:lnTo>
                      <a:pt x="6917898" y="1273886"/>
                    </a:lnTo>
                    <a:cubicBezTo>
                      <a:pt x="6921981" y="1273886"/>
                      <a:pt x="6926746" y="1274705"/>
                      <a:pt x="6932192" y="1276343"/>
                    </a:cubicBezTo>
                    <a:cubicBezTo>
                      <a:pt x="6937638" y="1277981"/>
                      <a:pt x="6942676" y="1280644"/>
                      <a:pt x="6947305" y="1284330"/>
                    </a:cubicBezTo>
                    <a:cubicBezTo>
                      <a:pt x="6951934" y="1288016"/>
                      <a:pt x="6955882" y="1292931"/>
                      <a:pt x="6959150" y="1299075"/>
                    </a:cubicBezTo>
                    <a:cubicBezTo>
                      <a:pt x="6962418" y="1305218"/>
                      <a:pt x="6964052" y="1312795"/>
                      <a:pt x="6964052" y="1321806"/>
                    </a:cubicBezTo>
                    <a:cubicBezTo>
                      <a:pt x="6964052" y="1324537"/>
                      <a:pt x="6963916" y="1327335"/>
                      <a:pt x="6963643" y="1330202"/>
                    </a:cubicBezTo>
                    <a:cubicBezTo>
                      <a:pt x="6963370" y="1333069"/>
                      <a:pt x="6962824" y="1336005"/>
                      <a:pt x="6962004" y="1339008"/>
                    </a:cubicBezTo>
                    <a:lnTo>
                      <a:pt x="7021393" y="1341875"/>
                    </a:lnTo>
                    <a:cubicBezTo>
                      <a:pt x="7021939" y="1340237"/>
                      <a:pt x="7022349" y="1338121"/>
                      <a:pt x="7022622" y="1335527"/>
                    </a:cubicBezTo>
                    <a:cubicBezTo>
                      <a:pt x="7022895" y="1332933"/>
                      <a:pt x="7023031" y="1330270"/>
                      <a:pt x="7023031" y="1327540"/>
                    </a:cubicBezTo>
                    <a:cubicBezTo>
                      <a:pt x="7023031" y="1314980"/>
                      <a:pt x="7019732" y="1303921"/>
                      <a:pt x="7013134" y="1294365"/>
                    </a:cubicBezTo>
                    <a:cubicBezTo>
                      <a:pt x="7006536" y="1284808"/>
                      <a:pt x="6998013" y="1277435"/>
                      <a:pt x="6987565" y="1272247"/>
                    </a:cubicBezTo>
                    <a:lnTo>
                      <a:pt x="6987565" y="1271428"/>
                    </a:lnTo>
                    <a:lnTo>
                      <a:pt x="7017054" y="1271428"/>
                    </a:lnTo>
                    <a:lnTo>
                      <a:pt x="7017054" y="1206715"/>
                    </a:lnTo>
                    <a:close/>
                    <a:moveTo>
                      <a:pt x="6813329" y="1044790"/>
                    </a:moveTo>
                    <a:lnTo>
                      <a:pt x="6813329" y="1111961"/>
                    </a:lnTo>
                    <a:lnTo>
                      <a:pt x="6917898" y="1111961"/>
                    </a:lnTo>
                    <a:cubicBezTo>
                      <a:pt x="6921981" y="1111961"/>
                      <a:pt x="6926746" y="1112780"/>
                      <a:pt x="6932192" y="1114418"/>
                    </a:cubicBezTo>
                    <a:cubicBezTo>
                      <a:pt x="6937638" y="1116057"/>
                      <a:pt x="6942676" y="1118719"/>
                      <a:pt x="6947305" y="1122405"/>
                    </a:cubicBezTo>
                    <a:cubicBezTo>
                      <a:pt x="6951934" y="1126091"/>
                      <a:pt x="6955882" y="1131006"/>
                      <a:pt x="6959150" y="1137150"/>
                    </a:cubicBezTo>
                    <a:cubicBezTo>
                      <a:pt x="6962418" y="1143293"/>
                      <a:pt x="6964052" y="1150870"/>
                      <a:pt x="6964052" y="1159881"/>
                    </a:cubicBezTo>
                    <a:cubicBezTo>
                      <a:pt x="6964052" y="1162611"/>
                      <a:pt x="6963916" y="1165410"/>
                      <a:pt x="6963643" y="1168277"/>
                    </a:cubicBezTo>
                    <a:cubicBezTo>
                      <a:pt x="6963370" y="1171144"/>
                      <a:pt x="6962824" y="1174080"/>
                      <a:pt x="6962004" y="1177083"/>
                    </a:cubicBezTo>
                    <a:lnTo>
                      <a:pt x="7021393" y="1179950"/>
                    </a:lnTo>
                    <a:cubicBezTo>
                      <a:pt x="7021939" y="1178312"/>
                      <a:pt x="7022349" y="1176196"/>
                      <a:pt x="7022622" y="1173602"/>
                    </a:cubicBezTo>
                    <a:cubicBezTo>
                      <a:pt x="7022895" y="1171008"/>
                      <a:pt x="7023031" y="1168346"/>
                      <a:pt x="7023031" y="1165615"/>
                    </a:cubicBezTo>
                    <a:cubicBezTo>
                      <a:pt x="7023031" y="1153055"/>
                      <a:pt x="7019732" y="1141996"/>
                      <a:pt x="7013134" y="1132440"/>
                    </a:cubicBezTo>
                    <a:cubicBezTo>
                      <a:pt x="7006536" y="1122883"/>
                      <a:pt x="6998013" y="1115510"/>
                      <a:pt x="6987565" y="1110322"/>
                    </a:cubicBezTo>
                    <a:lnTo>
                      <a:pt x="6987565" y="1109503"/>
                    </a:lnTo>
                    <a:lnTo>
                      <a:pt x="7017054" y="1109503"/>
                    </a:lnTo>
                    <a:lnTo>
                      <a:pt x="7017054" y="1044790"/>
                    </a:lnTo>
                    <a:close/>
                    <a:moveTo>
                      <a:pt x="6916132" y="842498"/>
                    </a:moveTo>
                    <a:cubicBezTo>
                      <a:pt x="6922685" y="842498"/>
                      <a:pt x="6929102" y="843522"/>
                      <a:pt x="6935382" y="845570"/>
                    </a:cubicBezTo>
                    <a:cubicBezTo>
                      <a:pt x="6941662" y="847618"/>
                      <a:pt x="6947192" y="850622"/>
                      <a:pt x="6951970" y="854581"/>
                    </a:cubicBezTo>
                    <a:cubicBezTo>
                      <a:pt x="6956748" y="858540"/>
                      <a:pt x="6960639" y="863523"/>
                      <a:pt x="6963643" y="869530"/>
                    </a:cubicBezTo>
                    <a:cubicBezTo>
                      <a:pt x="6966646" y="875538"/>
                      <a:pt x="6968148" y="882500"/>
                      <a:pt x="6968148" y="890419"/>
                    </a:cubicBezTo>
                    <a:cubicBezTo>
                      <a:pt x="6968148" y="898337"/>
                      <a:pt x="6966646" y="905300"/>
                      <a:pt x="6963643" y="911307"/>
                    </a:cubicBezTo>
                    <a:cubicBezTo>
                      <a:pt x="6960639" y="917314"/>
                      <a:pt x="6956748" y="922366"/>
                      <a:pt x="6951970" y="926461"/>
                    </a:cubicBezTo>
                    <a:cubicBezTo>
                      <a:pt x="6947192" y="930557"/>
                      <a:pt x="6941662" y="933697"/>
                      <a:pt x="6935382" y="935882"/>
                    </a:cubicBezTo>
                    <a:cubicBezTo>
                      <a:pt x="6929102" y="938066"/>
                      <a:pt x="6922685" y="939158"/>
                      <a:pt x="6916132" y="939158"/>
                    </a:cubicBezTo>
                    <a:cubicBezTo>
                      <a:pt x="6909579" y="939158"/>
                      <a:pt x="6903162" y="938134"/>
                      <a:pt x="6896882" y="936086"/>
                    </a:cubicBezTo>
                    <a:cubicBezTo>
                      <a:pt x="6890602" y="934038"/>
                      <a:pt x="6884936" y="930967"/>
                      <a:pt x="6879885" y="926871"/>
                    </a:cubicBezTo>
                    <a:cubicBezTo>
                      <a:pt x="6874833" y="922775"/>
                      <a:pt x="6870806" y="917724"/>
                      <a:pt x="6867802" y="911717"/>
                    </a:cubicBezTo>
                    <a:cubicBezTo>
                      <a:pt x="6864799" y="905710"/>
                      <a:pt x="6863297" y="898747"/>
                      <a:pt x="6863297" y="890828"/>
                    </a:cubicBezTo>
                    <a:cubicBezTo>
                      <a:pt x="6863297" y="882910"/>
                      <a:pt x="6864799" y="875947"/>
                      <a:pt x="6867802" y="869940"/>
                    </a:cubicBezTo>
                    <a:cubicBezTo>
                      <a:pt x="6870806" y="863933"/>
                      <a:pt x="6874833" y="858881"/>
                      <a:pt x="6879885" y="854786"/>
                    </a:cubicBezTo>
                    <a:cubicBezTo>
                      <a:pt x="6884936" y="850690"/>
                      <a:pt x="6890602" y="847618"/>
                      <a:pt x="6896882" y="845570"/>
                    </a:cubicBezTo>
                    <a:cubicBezTo>
                      <a:pt x="6903162" y="843522"/>
                      <a:pt x="6909579" y="842498"/>
                      <a:pt x="6916132" y="842498"/>
                    </a:cubicBezTo>
                    <a:close/>
                    <a:moveTo>
                      <a:pt x="6916132" y="777376"/>
                    </a:moveTo>
                    <a:cubicBezTo>
                      <a:pt x="6899476" y="777376"/>
                      <a:pt x="6884390" y="780380"/>
                      <a:pt x="6870874" y="786387"/>
                    </a:cubicBezTo>
                    <a:cubicBezTo>
                      <a:pt x="6857358" y="792394"/>
                      <a:pt x="6845890" y="800517"/>
                      <a:pt x="6836470" y="810756"/>
                    </a:cubicBezTo>
                    <a:cubicBezTo>
                      <a:pt x="6827049" y="820996"/>
                      <a:pt x="6819745" y="833010"/>
                      <a:pt x="6814557" y="846799"/>
                    </a:cubicBezTo>
                    <a:cubicBezTo>
                      <a:pt x="6809369" y="860588"/>
                      <a:pt x="6806776" y="875128"/>
                      <a:pt x="6806776" y="890419"/>
                    </a:cubicBezTo>
                    <a:cubicBezTo>
                      <a:pt x="6806776" y="905983"/>
                      <a:pt x="6809369" y="920591"/>
                      <a:pt x="6814557" y="934243"/>
                    </a:cubicBezTo>
                    <a:cubicBezTo>
                      <a:pt x="6819745" y="947896"/>
                      <a:pt x="6827049" y="959910"/>
                      <a:pt x="6836470" y="970286"/>
                    </a:cubicBezTo>
                    <a:cubicBezTo>
                      <a:pt x="6845890" y="980662"/>
                      <a:pt x="6857358" y="988853"/>
                      <a:pt x="6870874" y="994860"/>
                    </a:cubicBezTo>
                    <a:cubicBezTo>
                      <a:pt x="6884390" y="1000867"/>
                      <a:pt x="6899476" y="1003871"/>
                      <a:pt x="6916132" y="1003871"/>
                    </a:cubicBezTo>
                    <a:cubicBezTo>
                      <a:pt x="6932788" y="1003871"/>
                      <a:pt x="6947806" y="1000867"/>
                      <a:pt x="6961185" y="994860"/>
                    </a:cubicBezTo>
                    <a:cubicBezTo>
                      <a:pt x="6974565" y="988853"/>
                      <a:pt x="6985896" y="980662"/>
                      <a:pt x="6995180" y="970286"/>
                    </a:cubicBezTo>
                    <a:cubicBezTo>
                      <a:pt x="7004464" y="959910"/>
                      <a:pt x="7011563" y="947896"/>
                      <a:pt x="7016478" y="934243"/>
                    </a:cubicBezTo>
                    <a:cubicBezTo>
                      <a:pt x="7021393" y="920591"/>
                      <a:pt x="7023850" y="905983"/>
                      <a:pt x="7023850" y="890419"/>
                    </a:cubicBezTo>
                    <a:cubicBezTo>
                      <a:pt x="7023850" y="875128"/>
                      <a:pt x="7021393" y="860588"/>
                      <a:pt x="7016478" y="846799"/>
                    </a:cubicBezTo>
                    <a:cubicBezTo>
                      <a:pt x="7011563" y="833010"/>
                      <a:pt x="7004464" y="820996"/>
                      <a:pt x="6995180" y="810756"/>
                    </a:cubicBezTo>
                    <a:cubicBezTo>
                      <a:pt x="6985896" y="800517"/>
                      <a:pt x="6974565" y="792394"/>
                      <a:pt x="6961185" y="786387"/>
                    </a:cubicBezTo>
                    <a:cubicBezTo>
                      <a:pt x="6947806" y="780380"/>
                      <a:pt x="6932788" y="777376"/>
                      <a:pt x="6916132" y="777376"/>
                    </a:cubicBezTo>
                    <a:close/>
                    <a:moveTo>
                      <a:pt x="6915313" y="567826"/>
                    </a:moveTo>
                    <a:cubicBezTo>
                      <a:pt x="6898384" y="567826"/>
                      <a:pt x="6883230" y="570779"/>
                      <a:pt x="6869850" y="576686"/>
                    </a:cubicBezTo>
                    <a:cubicBezTo>
                      <a:pt x="6856471" y="582593"/>
                      <a:pt x="6845071" y="590696"/>
                      <a:pt x="6835651" y="600995"/>
                    </a:cubicBezTo>
                    <a:cubicBezTo>
                      <a:pt x="6826230" y="611294"/>
                      <a:pt x="6819063" y="623427"/>
                      <a:pt x="6814148" y="637393"/>
                    </a:cubicBezTo>
                    <a:cubicBezTo>
                      <a:pt x="6809233" y="651359"/>
                      <a:pt x="6806776" y="666397"/>
                      <a:pt x="6806776" y="682507"/>
                    </a:cubicBezTo>
                    <a:cubicBezTo>
                      <a:pt x="6806776" y="697525"/>
                      <a:pt x="6809096" y="711723"/>
                      <a:pt x="6813738" y="725103"/>
                    </a:cubicBezTo>
                    <a:cubicBezTo>
                      <a:pt x="6818380" y="738482"/>
                      <a:pt x="6824797" y="749404"/>
                      <a:pt x="6832988" y="757869"/>
                    </a:cubicBezTo>
                    <a:lnTo>
                      <a:pt x="6878451" y="720597"/>
                    </a:lnTo>
                    <a:cubicBezTo>
                      <a:pt x="6873536" y="716502"/>
                      <a:pt x="6869782" y="711109"/>
                      <a:pt x="6867188" y="704419"/>
                    </a:cubicBezTo>
                    <a:cubicBezTo>
                      <a:pt x="6864594" y="697730"/>
                      <a:pt x="6863297" y="690972"/>
                      <a:pt x="6863297" y="684145"/>
                    </a:cubicBezTo>
                    <a:cubicBezTo>
                      <a:pt x="6863297" y="676773"/>
                      <a:pt x="6864662" y="670152"/>
                      <a:pt x="6867393" y="664281"/>
                    </a:cubicBezTo>
                    <a:cubicBezTo>
                      <a:pt x="6870123" y="658410"/>
                      <a:pt x="6873878" y="653359"/>
                      <a:pt x="6878656" y="649127"/>
                    </a:cubicBezTo>
                    <a:cubicBezTo>
                      <a:pt x="6883434" y="644894"/>
                      <a:pt x="6888964" y="641686"/>
                      <a:pt x="6895244" y="639502"/>
                    </a:cubicBezTo>
                    <a:cubicBezTo>
                      <a:pt x="6901524" y="637317"/>
                      <a:pt x="6908214" y="636225"/>
                      <a:pt x="6915313" y="636225"/>
                    </a:cubicBezTo>
                    <a:cubicBezTo>
                      <a:pt x="6922412" y="636225"/>
                      <a:pt x="6929102" y="637386"/>
                      <a:pt x="6935382" y="639706"/>
                    </a:cubicBezTo>
                    <a:cubicBezTo>
                      <a:pt x="6941662" y="642027"/>
                      <a:pt x="6947192" y="645236"/>
                      <a:pt x="6951970" y="649331"/>
                    </a:cubicBezTo>
                    <a:cubicBezTo>
                      <a:pt x="6956748" y="653427"/>
                      <a:pt x="6960571" y="658342"/>
                      <a:pt x="6963438" y="664076"/>
                    </a:cubicBezTo>
                    <a:cubicBezTo>
                      <a:pt x="6966305" y="669810"/>
                      <a:pt x="6967739" y="676227"/>
                      <a:pt x="6967739" y="683326"/>
                    </a:cubicBezTo>
                    <a:cubicBezTo>
                      <a:pt x="6967739" y="690152"/>
                      <a:pt x="6966237" y="696842"/>
                      <a:pt x="6963233" y="703395"/>
                    </a:cubicBezTo>
                    <a:cubicBezTo>
                      <a:pt x="6960230" y="709949"/>
                      <a:pt x="6956270" y="715136"/>
                      <a:pt x="6951356" y="718959"/>
                    </a:cubicBezTo>
                    <a:lnTo>
                      <a:pt x="6996409" y="757869"/>
                    </a:lnTo>
                    <a:cubicBezTo>
                      <a:pt x="7000505" y="753773"/>
                      <a:pt x="7004259" y="748926"/>
                      <a:pt x="7007672" y="743329"/>
                    </a:cubicBezTo>
                    <a:cubicBezTo>
                      <a:pt x="7011085" y="737731"/>
                      <a:pt x="7013952" y="731588"/>
                      <a:pt x="7016273" y="724898"/>
                    </a:cubicBezTo>
                    <a:cubicBezTo>
                      <a:pt x="7018594" y="718208"/>
                      <a:pt x="7020437" y="711246"/>
                      <a:pt x="7021802" y="704010"/>
                    </a:cubicBezTo>
                    <a:cubicBezTo>
                      <a:pt x="7023168" y="696774"/>
                      <a:pt x="7023850" y="689470"/>
                      <a:pt x="7023850" y="682097"/>
                    </a:cubicBezTo>
                    <a:cubicBezTo>
                      <a:pt x="7023850" y="666261"/>
                      <a:pt x="7021325" y="651359"/>
                      <a:pt x="7016273" y="637393"/>
                    </a:cubicBezTo>
                    <a:cubicBezTo>
                      <a:pt x="7011222" y="623427"/>
                      <a:pt x="7003986" y="611294"/>
                      <a:pt x="6994566" y="600995"/>
                    </a:cubicBezTo>
                    <a:cubicBezTo>
                      <a:pt x="6985145" y="590696"/>
                      <a:pt x="6973746" y="582593"/>
                      <a:pt x="6960366" y="576686"/>
                    </a:cubicBezTo>
                    <a:cubicBezTo>
                      <a:pt x="6946987" y="570779"/>
                      <a:pt x="6931969" y="567826"/>
                      <a:pt x="6915313" y="567826"/>
                    </a:cubicBezTo>
                    <a:close/>
                    <a:moveTo>
                      <a:pt x="0" y="0"/>
                    </a:moveTo>
                    <a:lnTo>
                      <a:pt x="6782694" y="0"/>
                    </a:lnTo>
                    <a:lnTo>
                      <a:pt x="6782694" y="466928"/>
                    </a:lnTo>
                    <a:lnTo>
                      <a:pt x="7174925" y="466928"/>
                    </a:lnTo>
                    <a:cubicBezTo>
                      <a:pt x="7245392" y="466928"/>
                      <a:pt x="7302516" y="524052"/>
                      <a:pt x="7302516" y="594519"/>
                    </a:cubicBezTo>
                    <a:lnTo>
                      <a:pt x="7302516" y="2588691"/>
                    </a:lnTo>
                    <a:cubicBezTo>
                      <a:pt x="7302516" y="2659158"/>
                      <a:pt x="7245392" y="2716282"/>
                      <a:pt x="7174925" y="2716282"/>
                    </a:cubicBezTo>
                    <a:lnTo>
                      <a:pt x="6782694" y="2716282"/>
                    </a:lnTo>
                    <a:lnTo>
                      <a:pt x="678269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2919D178-DCBD-14F3-938E-DC6FA707127A}"/>
                  </a:ext>
                </a:extLst>
              </p:cNvPr>
              <p:cNvSpPr txBox="1"/>
              <p:nvPr/>
            </p:nvSpPr>
            <p:spPr>
              <a:xfrm>
                <a:off x="-12793684" y="915788"/>
                <a:ext cx="5210437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chemeClr val="bg1"/>
                    </a:solidFill>
                    <a:latin typeface="Avenir Next Heavy" panose="020B0503020202020204" pitchFamily="34" charset="0"/>
                  </a:rPr>
                  <a:t>Shift b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47C13E66-DC75-B3B9-3191-7E210D6F3E84}"/>
                  </a:ext>
                </a:extLst>
              </p:cNvPr>
              <p:cNvSpPr txBox="1"/>
              <p:nvPr/>
            </p:nvSpPr>
            <p:spPr>
              <a:xfrm>
                <a:off x="-12778014" y="1919160"/>
                <a:ext cx="4888227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b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ℕ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 Ultra Light" panose="020B0203020202020204" pitchFamily="34" charset="77"/>
                  </a:rPr>
                  <a:t>₀</a:t>
                </a:r>
                <a:r>
                  <a:rPr lang="de-DE" sz="3200" b="1" dirty="0">
                    <a:solidFill>
                      <a:srgbClr val="FFF963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 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90EDC701-D690-AB4B-49E0-EB6ED9FF3682}"/>
                  </a:ext>
                </a:extLst>
              </p:cNvPr>
              <p:cNvSpPr txBox="1"/>
              <p:nvPr/>
            </p:nvSpPr>
            <p:spPr>
              <a:xfrm>
                <a:off x="-13346962" y="2839113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mod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= a –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(a /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shifted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4E14F0E-6C80-60D0-0938-02AE7ADD317F}"/>
                  </a:ext>
                </a:extLst>
              </p:cNvPr>
              <p:cNvSpPr txBox="1"/>
              <p:nvPr/>
            </p:nvSpPr>
            <p:spPr>
              <a:xfrm>
                <a:off x="-13399329" y="5625069"/>
                <a:ext cx="6316990" cy="3992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 + (a/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q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)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⋅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p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is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correction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a shift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b</a:t>
                </a:r>
              </a:p>
            </p:txBody>
          </p: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3207A25-9196-8270-945B-9D2666E487AB}"/>
                </a:ext>
              </a:extLst>
            </p:cNvPr>
            <p:cNvSpPr txBox="1"/>
            <p:nvPr/>
          </p:nvSpPr>
          <p:spPr>
            <a:xfrm>
              <a:off x="738411" y="3601295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contributes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subtraction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of</a:t>
              </a:r>
              <a:b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</a:b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(a 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)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A357E01-98CA-F0EC-1A9F-DDBED80DAFC5}"/>
                </a:ext>
              </a:extLst>
            </p:cNvPr>
            <p:cNvSpPr txBox="1"/>
            <p:nvPr/>
          </p:nvSpPr>
          <p:spPr>
            <a:xfrm>
              <a:off x="738411" y="4535654"/>
              <a:ext cx="631699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This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needs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added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back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equasion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within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⋅q</a:t>
              </a:r>
              <a:endPara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04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136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E3FE0D-D4A5-6EE0-0A43-24718762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904F8FFA-6747-9AB9-B0C7-C38610CD0C6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</a14:imgLayer>
                </a14:imgProps>
              </a:ext>
            </a:extLst>
          </a:blip>
          <a:srcRect l="1014" t="62955" r="2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33" name="Freihandform 32">
            <a:extLst>
              <a:ext uri="{FF2B5EF4-FFF2-40B4-BE49-F238E27FC236}">
                <a16:creationId xmlns:a16="http://schemas.microsoft.com/office/drawing/2014/main" id="{9E767A7A-D908-F39B-B225-5073396859B9}"/>
              </a:ext>
            </a:extLst>
          </p:cNvPr>
          <p:cNvSpPr/>
          <p:nvPr/>
        </p:nvSpPr>
        <p:spPr>
          <a:xfrm>
            <a:off x="-193754" y="0"/>
            <a:ext cx="12605657" cy="7064446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6688677" y="2858129"/>
                </a:moveTo>
                <a:lnTo>
                  <a:pt x="6698583" y="2858129"/>
                </a:lnTo>
                <a:lnTo>
                  <a:pt x="6698583" y="2871845"/>
                </a:lnTo>
                <a:cubicBezTo>
                  <a:pt x="6698583" y="2888609"/>
                  <a:pt x="6693503" y="2902325"/>
                  <a:pt x="6683343" y="2912993"/>
                </a:cubicBezTo>
                <a:cubicBezTo>
                  <a:pt x="6673183" y="2923661"/>
                  <a:pt x="6659721" y="2928995"/>
                  <a:pt x="6642957" y="2928995"/>
                </a:cubicBezTo>
                <a:cubicBezTo>
                  <a:pt x="6638893" y="2928995"/>
                  <a:pt x="6634448" y="2928360"/>
                  <a:pt x="6629622" y="2927090"/>
                </a:cubicBezTo>
                <a:cubicBezTo>
                  <a:pt x="6624796" y="2925820"/>
                  <a:pt x="6620351" y="2923915"/>
                  <a:pt x="6616287" y="2921375"/>
                </a:cubicBezTo>
                <a:cubicBezTo>
                  <a:pt x="6612223" y="2918835"/>
                  <a:pt x="6608921" y="2915660"/>
                  <a:pt x="6606382" y="2911850"/>
                </a:cubicBezTo>
                <a:cubicBezTo>
                  <a:pt x="6603841" y="2908040"/>
                  <a:pt x="6602571" y="2903341"/>
                  <a:pt x="6602571" y="2897753"/>
                </a:cubicBezTo>
                <a:cubicBezTo>
                  <a:pt x="6602571" y="2882513"/>
                  <a:pt x="6610445" y="2872099"/>
                  <a:pt x="6626193" y="2866511"/>
                </a:cubicBezTo>
                <a:cubicBezTo>
                  <a:pt x="6641941" y="2860923"/>
                  <a:pt x="6662769" y="2858129"/>
                  <a:pt x="6688677" y="2858129"/>
                </a:cubicBezTo>
                <a:close/>
                <a:moveTo>
                  <a:pt x="5352891" y="2756783"/>
                </a:moveTo>
                <a:cubicBezTo>
                  <a:pt x="5372195" y="2756783"/>
                  <a:pt x="5388070" y="2763387"/>
                  <a:pt x="5400516" y="2776595"/>
                </a:cubicBezTo>
                <a:cubicBezTo>
                  <a:pt x="5412962" y="2789803"/>
                  <a:pt x="5419185" y="2805297"/>
                  <a:pt x="5419185" y="2823077"/>
                </a:cubicBezTo>
                <a:cubicBezTo>
                  <a:pt x="5419185" y="2841873"/>
                  <a:pt x="5413089" y="2857875"/>
                  <a:pt x="5400898" y="2871083"/>
                </a:cubicBezTo>
                <a:cubicBezTo>
                  <a:pt x="5388705" y="2884291"/>
                  <a:pt x="5372957" y="2890895"/>
                  <a:pt x="5353653" y="2890895"/>
                </a:cubicBezTo>
                <a:cubicBezTo>
                  <a:pt x="5334349" y="2890895"/>
                  <a:pt x="5318601" y="2884291"/>
                  <a:pt x="5306409" y="2871083"/>
                </a:cubicBezTo>
                <a:cubicBezTo>
                  <a:pt x="5294217" y="2857875"/>
                  <a:pt x="5288122" y="2841873"/>
                  <a:pt x="5288122" y="2823077"/>
                </a:cubicBezTo>
                <a:cubicBezTo>
                  <a:pt x="5288122" y="2805297"/>
                  <a:pt x="5294090" y="2789803"/>
                  <a:pt x="5306028" y="2776595"/>
                </a:cubicBezTo>
                <a:cubicBezTo>
                  <a:pt x="5317966" y="2763387"/>
                  <a:pt x="5333587" y="2756783"/>
                  <a:pt x="5352891" y="2756783"/>
                </a:cubicBezTo>
                <a:close/>
                <a:moveTo>
                  <a:pt x="5932821" y="2612765"/>
                </a:moveTo>
                <a:cubicBezTo>
                  <a:pt x="5906984" y="2612765"/>
                  <a:pt x="5884063" y="2618226"/>
                  <a:pt x="5864056" y="2629148"/>
                </a:cubicBezTo>
                <a:cubicBezTo>
                  <a:pt x="5844050" y="2640070"/>
                  <a:pt x="5828982" y="2652897"/>
                  <a:pt x="5818854" y="2667629"/>
                </a:cubicBezTo>
                <a:lnTo>
                  <a:pt x="5817330" y="2667629"/>
                </a:lnTo>
                <a:lnTo>
                  <a:pt x="5817330" y="2623433"/>
                </a:lnTo>
                <a:lnTo>
                  <a:pt x="5645880" y="2623433"/>
                </a:lnTo>
                <a:lnTo>
                  <a:pt x="5645880" y="3024245"/>
                </a:lnTo>
                <a:lnTo>
                  <a:pt x="5821903" y="3024245"/>
                </a:lnTo>
                <a:lnTo>
                  <a:pt x="5821903" y="2810885"/>
                </a:lnTo>
                <a:cubicBezTo>
                  <a:pt x="5821903" y="2793105"/>
                  <a:pt x="5825585" y="2779516"/>
                  <a:pt x="5832951" y="2770118"/>
                </a:cubicBezTo>
                <a:cubicBezTo>
                  <a:pt x="5840317" y="2760720"/>
                  <a:pt x="5849842" y="2756021"/>
                  <a:pt x="5861526" y="2756021"/>
                </a:cubicBezTo>
                <a:cubicBezTo>
                  <a:pt x="5874226" y="2756021"/>
                  <a:pt x="5883751" y="2760085"/>
                  <a:pt x="5890101" y="2768213"/>
                </a:cubicBezTo>
                <a:cubicBezTo>
                  <a:pt x="5896451" y="2776341"/>
                  <a:pt x="5899627" y="2790565"/>
                  <a:pt x="5899627" y="2810885"/>
                </a:cubicBezTo>
                <a:lnTo>
                  <a:pt x="5899627" y="3024245"/>
                </a:lnTo>
                <a:lnTo>
                  <a:pt x="6075648" y="3024245"/>
                </a:lnTo>
                <a:lnTo>
                  <a:pt x="6075648" y="2780405"/>
                </a:lnTo>
                <a:cubicBezTo>
                  <a:pt x="6075648" y="2760593"/>
                  <a:pt x="6073495" y="2740781"/>
                  <a:pt x="6069189" y="2720969"/>
                </a:cubicBezTo>
                <a:cubicBezTo>
                  <a:pt x="6064883" y="2701157"/>
                  <a:pt x="6057285" y="2683250"/>
                  <a:pt x="6046395" y="2667248"/>
                </a:cubicBezTo>
                <a:cubicBezTo>
                  <a:pt x="6035504" y="2651246"/>
                  <a:pt x="6020816" y="2638165"/>
                  <a:pt x="6002329" y="2628005"/>
                </a:cubicBezTo>
                <a:cubicBezTo>
                  <a:pt x="5983843" y="2617845"/>
                  <a:pt x="5960674" y="2612765"/>
                  <a:pt x="5932821" y="2612765"/>
                </a:cubicBezTo>
                <a:close/>
                <a:moveTo>
                  <a:pt x="6659721" y="2608193"/>
                </a:moveTo>
                <a:cubicBezTo>
                  <a:pt x="6624161" y="2608193"/>
                  <a:pt x="6589617" y="2614543"/>
                  <a:pt x="6556089" y="2627243"/>
                </a:cubicBezTo>
                <a:cubicBezTo>
                  <a:pt x="6522561" y="2639943"/>
                  <a:pt x="6493605" y="2657977"/>
                  <a:pt x="6469221" y="2681345"/>
                </a:cubicBezTo>
                <a:lnTo>
                  <a:pt x="6556851" y="2768213"/>
                </a:lnTo>
                <a:cubicBezTo>
                  <a:pt x="6568027" y="2759069"/>
                  <a:pt x="6580854" y="2751068"/>
                  <a:pt x="6595332" y="2744210"/>
                </a:cubicBezTo>
                <a:cubicBezTo>
                  <a:pt x="6609810" y="2737352"/>
                  <a:pt x="6625177" y="2733923"/>
                  <a:pt x="6641433" y="2733923"/>
                </a:cubicBezTo>
                <a:cubicBezTo>
                  <a:pt x="6655149" y="2733923"/>
                  <a:pt x="6666198" y="2736844"/>
                  <a:pt x="6674580" y="2742686"/>
                </a:cubicBezTo>
                <a:cubicBezTo>
                  <a:pt x="6682962" y="2748528"/>
                  <a:pt x="6687153" y="2757545"/>
                  <a:pt x="6687153" y="2769737"/>
                </a:cubicBezTo>
                <a:lnTo>
                  <a:pt x="6687153" y="2771261"/>
                </a:lnTo>
                <a:cubicBezTo>
                  <a:pt x="6660737" y="2771261"/>
                  <a:pt x="6633686" y="2773039"/>
                  <a:pt x="6606000" y="2776595"/>
                </a:cubicBezTo>
                <a:cubicBezTo>
                  <a:pt x="6578314" y="2780151"/>
                  <a:pt x="6553295" y="2786882"/>
                  <a:pt x="6530943" y="2796788"/>
                </a:cubicBezTo>
                <a:cubicBezTo>
                  <a:pt x="6508591" y="2806694"/>
                  <a:pt x="6490176" y="2820410"/>
                  <a:pt x="6475698" y="2837936"/>
                </a:cubicBezTo>
                <a:cubicBezTo>
                  <a:pt x="6461220" y="2855462"/>
                  <a:pt x="6453981" y="2878195"/>
                  <a:pt x="6453981" y="2906135"/>
                </a:cubicBezTo>
                <a:cubicBezTo>
                  <a:pt x="6453981" y="2930011"/>
                  <a:pt x="6458299" y="2950077"/>
                  <a:pt x="6466935" y="2966333"/>
                </a:cubicBezTo>
                <a:cubicBezTo>
                  <a:pt x="6475571" y="2982589"/>
                  <a:pt x="6486620" y="2995797"/>
                  <a:pt x="6500082" y="3005957"/>
                </a:cubicBezTo>
                <a:cubicBezTo>
                  <a:pt x="6513544" y="3016117"/>
                  <a:pt x="6528530" y="3023483"/>
                  <a:pt x="6545041" y="3028055"/>
                </a:cubicBezTo>
                <a:cubicBezTo>
                  <a:pt x="6561550" y="3032627"/>
                  <a:pt x="6577679" y="3034913"/>
                  <a:pt x="6593427" y="3034913"/>
                </a:cubicBezTo>
                <a:cubicBezTo>
                  <a:pt x="6611207" y="3034913"/>
                  <a:pt x="6629495" y="3031611"/>
                  <a:pt x="6648291" y="3025007"/>
                </a:cubicBezTo>
                <a:cubicBezTo>
                  <a:pt x="6667087" y="3018403"/>
                  <a:pt x="6681565" y="3007481"/>
                  <a:pt x="6691725" y="2992241"/>
                </a:cubicBezTo>
                <a:lnTo>
                  <a:pt x="6693249" y="2992241"/>
                </a:lnTo>
                <a:lnTo>
                  <a:pt x="6693249" y="3024245"/>
                </a:lnTo>
                <a:lnTo>
                  <a:pt x="6852507" y="3024245"/>
                </a:lnTo>
                <a:lnTo>
                  <a:pt x="6852507" y="2813171"/>
                </a:lnTo>
                <a:cubicBezTo>
                  <a:pt x="6852507" y="2785231"/>
                  <a:pt x="6849586" y="2758815"/>
                  <a:pt x="6843744" y="2733923"/>
                </a:cubicBezTo>
                <a:cubicBezTo>
                  <a:pt x="6837902" y="2709031"/>
                  <a:pt x="6827742" y="2687187"/>
                  <a:pt x="6813264" y="2668391"/>
                </a:cubicBezTo>
                <a:cubicBezTo>
                  <a:pt x="6798786" y="2649595"/>
                  <a:pt x="6779101" y="2634863"/>
                  <a:pt x="6754209" y="2624195"/>
                </a:cubicBezTo>
                <a:cubicBezTo>
                  <a:pt x="6729317" y="2613527"/>
                  <a:pt x="6697821" y="2608193"/>
                  <a:pt x="6659721" y="2608193"/>
                </a:cubicBezTo>
                <a:close/>
                <a:moveTo>
                  <a:pt x="5352891" y="2608193"/>
                </a:moveTo>
                <a:cubicBezTo>
                  <a:pt x="5322919" y="2608193"/>
                  <a:pt x="5294090" y="2612892"/>
                  <a:pt x="5266404" y="2622290"/>
                </a:cubicBezTo>
                <a:cubicBezTo>
                  <a:pt x="5238718" y="2631688"/>
                  <a:pt x="5214461" y="2645531"/>
                  <a:pt x="5193633" y="2663819"/>
                </a:cubicBezTo>
                <a:cubicBezTo>
                  <a:pt x="5172806" y="2682107"/>
                  <a:pt x="5156168" y="2704586"/>
                  <a:pt x="5143722" y="2731256"/>
                </a:cubicBezTo>
                <a:cubicBezTo>
                  <a:pt x="5131276" y="2757926"/>
                  <a:pt x="5125054" y="2788279"/>
                  <a:pt x="5125054" y="2822315"/>
                </a:cubicBezTo>
                <a:cubicBezTo>
                  <a:pt x="5125054" y="2856859"/>
                  <a:pt x="5131276" y="2887593"/>
                  <a:pt x="5143722" y="2914517"/>
                </a:cubicBezTo>
                <a:cubicBezTo>
                  <a:pt x="5156168" y="2941441"/>
                  <a:pt x="5172806" y="2964174"/>
                  <a:pt x="5193633" y="2982716"/>
                </a:cubicBezTo>
                <a:cubicBezTo>
                  <a:pt x="5214461" y="3001258"/>
                  <a:pt x="5238718" y="3015355"/>
                  <a:pt x="5266404" y="3025007"/>
                </a:cubicBezTo>
                <a:cubicBezTo>
                  <a:pt x="5294090" y="3034659"/>
                  <a:pt x="5322919" y="3039485"/>
                  <a:pt x="5352891" y="3039485"/>
                </a:cubicBezTo>
                <a:cubicBezTo>
                  <a:pt x="5383372" y="3039485"/>
                  <a:pt x="5412454" y="3034659"/>
                  <a:pt x="5440140" y="3025007"/>
                </a:cubicBezTo>
                <a:cubicBezTo>
                  <a:pt x="5467826" y="3015355"/>
                  <a:pt x="5492210" y="3001258"/>
                  <a:pt x="5513292" y="2982716"/>
                </a:cubicBezTo>
                <a:cubicBezTo>
                  <a:pt x="5534374" y="2964174"/>
                  <a:pt x="5551138" y="2941441"/>
                  <a:pt x="5563584" y="2914517"/>
                </a:cubicBezTo>
                <a:cubicBezTo>
                  <a:pt x="5576030" y="2887593"/>
                  <a:pt x="5582253" y="2856859"/>
                  <a:pt x="5582253" y="2822315"/>
                </a:cubicBezTo>
                <a:cubicBezTo>
                  <a:pt x="5582253" y="2788279"/>
                  <a:pt x="5576030" y="2757926"/>
                  <a:pt x="5563584" y="2731256"/>
                </a:cubicBezTo>
                <a:cubicBezTo>
                  <a:pt x="5551138" y="2704586"/>
                  <a:pt x="5534374" y="2682107"/>
                  <a:pt x="5513292" y="2663819"/>
                </a:cubicBezTo>
                <a:cubicBezTo>
                  <a:pt x="5492210" y="2645531"/>
                  <a:pt x="5467826" y="2631688"/>
                  <a:pt x="5440140" y="2622290"/>
                </a:cubicBezTo>
                <a:cubicBezTo>
                  <a:pt x="5412454" y="2612892"/>
                  <a:pt x="5383372" y="2608193"/>
                  <a:pt x="5352891" y="2608193"/>
                </a:cubicBezTo>
                <a:close/>
                <a:moveTo>
                  <a:pt x="7337520" y="2533517"/>
                </a:moveTo>
                <a:lnTo>
                  <a:pt x="7337520" y="2623433"/>
                </a:lnTo>
                <a:lnTo>
                  <a:pt x="7281894" y="2623433"/>
                </a:lnTo>
                <a:lnTo>
                  <a:pt x="7281894" y="2647953"/>
                </a:lnTo>
                <a:lnTo>
                  <a:pt x="7260177" y="2634863"/>
                </a:lnTo>
                <a:cubicBezTo>
                  <a:pt x="7249255" y="2629783"/>
                  <a:pt x="7237317" y="2625211"/>
                  <a:pt x="7224363" y="2621147"/>
                </a:cubicBezTo>
                <a:cubicBezTo>
                  <a:pt x="7211409" y="2617083"/>
                  <a:pt x="7197947" y="2613908"/>
                  <a:pt x="7183977" y="2611622"/>
                </a:cubicBezTo>
                <a:cubicBezTo>
                  <a:pt x="7170007" y="2609336"/>
                  <a:pt x="7156164" y="2608193"/>
                  <a:pt x="7142448" y="2608193"/>
                </a:cubicBezTo>
                <a:cubicBezTo>
                  <a:pt x="7108920" y="2608193"/>
                  <a:pt x="7077805" y="2613273"/>
                  <a:pt x="7049103" y="2623433"/>
                </a:cubicBezTo>
                <a:cubicBezTo>
                  <a:pt x="7020401" y="2633593"/>
                  <a:pt x="6995382" y="2648071"/>
                  <a:pt x="6974046" y="2666867"/>
                </a:cubicBezTo>
                <a:cubicBezTo>
                  <a:pt x="6952710" y="2685663"/>
                  <a:pt x="6936073" y="2708396"/>
                  <a:pt x="6924135" y="2735066"/>
                </a:cubicBezTo>
                <a:cubicBezTo>
                  <a:pt x="6912197" y="2761736"/>
                  <a:pt x="6906228" y="2791327"/>
                  <a:pt x="6906228" y="2823839"/>
                </a:cubicBezTo>
                <a:cubicBezTo>
                  <a:pt x="6906228" y="2856859"/>
                  <a:pt x="6912070" y="2886577"/>
                  <a:pt x="6923754" y="2912993"/>
                </a:cubicBezTo>
                <a:cubicBezTo>
                  <a:pt x="6935438" y="2939409"/>
                  <a:pt x="6951694" y="2962015"/>
                  <a:pt x="6972522" y="2980811"/>
                </a:cubicBezTo>
                <a:cubicBezTo>
                  <a:pt x="6993350" y="2999607"/>
                  <a:pt x="7017988" y="3014085"/>
                  <a:pt x="7046436" y="3024245"/>
                </a:cubicBezTo>
                <a:cubicBezTo>
                  <a:pt x="7074884" y="3034405"/>
                  <a:pt x="7106126" y="3039485"/>
                  <a:pt x="7140162" y="3039485"/>
                </a:cubicBezTo>
                <a:cubicBezTo>
                  <a:pt x="7169626" y="3039485"/>
                  <a:pt x="7197693" y="3034937"/>
                  <a:pt x="7224363" y="3025841"/>
                </a:cubicBezTo>
                <a:cubicBezTo>
                  <a:pt x="7251033" y="3016744"/>
                  <a:pt x="7272750" y="3005624"/>
                  <a:pt x="7289514" y="2992479"/>
                </a:cubicBezTo>
                <a:lnTo>
                  <a:pt x="7201122" y="2869559"/>
                </a:lnTo>
                <a:cubicBezTo>
                  <a:pt x="7195026" y="2876163"/>
                  <a:pt x="7187152" y="2881370"/>
                  <a:pt x="7177500" y="2885180"/>
                </a:cubicBezTo>
                <a:cubicBezTo>
                  <a:pt x="7167848" y="2888990"/>
                  <a:pt x="7157942" y="2890895"/>
                  <a:pt x="7147782" y="2890895"/>
                </a:cubicBezTo>
                <a:cubicBezTo>
                  <a:pt x="7139146" y="2890895"/>
                  <a:pt x="7130764" y="2889498"/>
                  <a:pt x="7122636" y="2886704"/>
                </a:cubicBezTo>
                <a:cubicBezTo>
                  <a:pt x="7114508" y="2883910"/>
                  <a:pt x="7107269" y="2879846"/>
                  <a:pt x="7100919" y="2874512"/>
                </a:cubicBezTo>
                <a:cubicBezTo>
                  <a:pt x="7094569" y="2869178"/>
                  <a:pt x="7089362" y="2862320"/>
                  <a:pt x="7085298" y="2853938"/>
                </a:cubicBezTo>
                <a:cubicBezTo>
                  <a:pt x="7081234" y="2845556"/>
                  <a:pt x="7079202" y="2835777"/>
                  <a:pt x="7079202" y="2824601"/>
                </a:cubicBezTo>
                <a:cubicBezTo>
                  <a:pt x="7079202" y="2813425"/>
                  <a:pt x="7081234" y="2803646"/>
                  <a:pt x="7085298" y="2795264"/>
                </a:cubicBezTo>
                <a:cubicBezTo>
                  <a:pt x="7089362" y="2786882"/>
                  <a:pt x="7094569" y="2779770"/>
                  <a:pt x="7100919" y="2773928"/>
                </a:cubicBezTo>
                <a:cubicBezTo>
                  <a:pt x="7107269" y="2768086"/>
                  <a:pt x="7114508" y="2763768"/>
                  <a:pt x="7122636" y="2760974"/>
                </a:cubicBezTo>
                <a:cubicBezTo>
                  <a:pt x="7130764" y="2758180"/>
                  <a:pt x="7139146" y="2756783"/>
                  <a:pt x="7147782" y="2756783"/>
                </a:cubicBezTo>
                <a:cubicBezTo>
                  <a:pt x="7156926" y="2756783"/>
                  <a:pt x="7166451" y="2758623"/>
                  <a:pt x="7176357" y="2762302"/>
                </a:cubicBezTo>
                <a:cubicBezTo>
                  <a:pt x="7186263" y="2765981"/>
                  <a:pt x="7194264" y="2771253"/>
                  <a:pt x="7200360" y="2778119"/>
                </a:cubicBezTo>
                <a:lnTo>
                  <a:pt x="7281894" y="2660426"/>
                </a:lnTo>
                <a:lnTo>
                  <a:pt x="7281894" y="2749163"/>
                </a:lnTo>
                <a:lnTo>
                  <a:pt x="7338282" y="2749163"/>
                </a:lnTo>
                <a:lnTo>
                  <a:pt x="7338282" y="2892419"/>
                </a:lnTo>
                <a:cubicBezTo>
                  <a:pt x="7338282" y="2941187"/>
                  <a:pt x="7351236" y="2977128"/>
                  <a:pt x="7377144" y="3000242"/>
                </a:cubicBezTo>
                <a:cubicBezTo>
                  <a:pt x="7403052" y="3023356"/>
                  <a:pt x="7442930" y="3034913"/>
                  <a:pt x="7496778" y="3034913"/>
                </a:cubicBezTo>
                <a:cubicBezTo>
                  <a:pt x="7515066" y="3034913"/>
                  <a:pt x="7532465" y="3033643"/>
                  <a:pt x="7548975" y="3031103"/>
                </a:cubicBezTo>
                <a:cubicBezTo>
                  <a:pt x="7565485" y="3028563"/>
                  <a:pt x="7578312" y="3025261"/>
                  <a:pt x="7587456" y="3021197"/>
                </a:cubicBezTo>
                <a:lnTo>
                  <a:pt x="7587456" y="2900801"/>
                </a:lnTo>
                <a:cubicBezTo>
                  <a:pt x="7583900" y="2901817"/>
                  <a:pt x="7579074" y="2902833"/>
                  <a:pt x="7572978" y="2903849"/>
                </a:cubicBezTo>
                <a:cubicBezTo>
                  <a:pt x="7566882" y="2904865"/>
                  <a:pt x="7561040" y="2905373"/>
                  <a:pt x="7555452" y="2905373"/>
                </a:cubicBezTo>
                <a:cubicBezTo>
                  <a:pt x="7540720" y="2905373"/>
                  <a:pt x="7529163" y="2901944"/>
                  <a:pt x="7520781" y="2895086"/>
                </a:cubicBezTo>
                <a:cubicBezTo>
                  <a:pt x="7512399" y="2888228"/>
                  <a:pt x="7508208" y="2875147"/>
                  <a:pt x="7508208" y="2855843"/>
                </a:cubicBezTo>
                <a:lnTo>
                  <a:pt x="7508208" y="2749163"/>
                </a:lnTo>
                <a:lnTo>
                  <a:pt x="7595076" y="2749163"/>
                </a:lnTo>
                <a:lnTo>
                  <a:pt x="7595076" y="2623433"/>
                </a:lnTo>
                <a:lnTo>
                  <a:pt x="7508208" y="2623433"/>
                </a:lnTo>
                <a:lnTo>
                  <a:pt x="7508208" y="2533517"/>
                </a:lnTo>
                <a:close/>
                <a:moveTo>
                  <a:pt x="6165945" y="2533517"/>
                </a:moveTo>
                <a:lnTo>
                  <a:pt x="6165945" y="2623433"/>
                </a:lnTo>
                <a:lnTo>
                  <a:pt x="6110319" y="2623433"/>
                </a:lnTo>
                <a:lnTo>
                  <a:pt x="6110319" y="2749163"/>
                </a:lnTo>
                <a:lnTo>
                  <a:pt x="6166707" y="2749163"/>
                </a:lnTo>
                <a:lnTo>
                  <a:pt x="6166707" y="2892419"/>
                </a:lnTo>
                <a:cubicBezTo>
                  <a:pt x="6166707" y="2941187"/>
                  <a:pt x="6179661" y="2977128"/>
                  <a:pt x="6205569" y="3000242"/>
                </a:cubicBezTo>
                <a:cubicBezTo>
                  <a:pt x="6231477" y="3023356"/>
                  <a:pt x="6271355" y="3034913"/>
                  <a:pt x="6325203" y="3034913"/>
                </a:cubicBezTo>
                <a:cubicBezTo>
                  <a:pt x="6343491" y="3034913"/>
                  <a:pt x="6360890" y="3033643"/>
                  <a:pt x="6377400" y="3031103"/>
                </a:cubicBezTo>
                <a:cubicBezTo>
                  <a:pt x="6393910" y="3028563"/>
                  <a:pt x="6406737" y="3025261"/>
                  <a:pt x="6415881" y="3021197"/>
                </a:cubicBezTo>
                <a:lnTo>
                  <a:pt x="6415881" y="2900801"/>
                </a:lnTo>
                <a:cubicBezTo>
                  <a:pt x="6412325" y="2901817"/>
                  <a:pt x="6407499" y="2902833"/>
                  <a:pt x="6401403" y="2903849"/>
                </a:cubicBezTo>
                <a:cubicBezTo>
                  <a:pt x="6395307" y="2904865"/>
                  <a:pt x="6389465" y="2905373"/>
                  <a:pt x="6383877" y="2905373"/>
                </a:cubicBezTo>
                <a:cubicBezTo>
                  <a:pt x="6369145" y="2905373"/>
                  <a:pt x="6357588" y="2901944"/>
                  <a:pt x="6349206" y="2895086"/>
                </a:cubicBezTo>
                <a:cubicBezTo>
                  <a:pt x="6340824" y="2888228"/>
                  <a:pt x="6336633" y="2875147"/>
                  <a:pt x="6336633" y="2855843"/>
                </a:cubicBezTo>
                <a:lnTo>
                  <a:pt x="6336633" y="2749163"/>
                </a:lnTo>
                <a:lnTo>
                  <a:pt x="6423501" y="2749163"/>
                </a:lnTo>
                <a:lnTo>
                  <a:pt x="6423501" y="2623433"/>
                </a:lnTo>
                <a:lnTo>
                  <a:pt x="6336633" y="2623433"/>
                </a:lnTo>
                <a:lnTo>
                  <a:pt x="6336633" y="2533517"/>
                </a:lnTo>
                <a:close/>
                <a:moveTo>
                  <a:pt x="4896072" y="2469509"/>
                </a:moveTo>
                <a:cubicBezTo>
                  <a:pt x="4855432" y="2469509"/>
                  <a:pt x="4817205" y="2476240"/>
                  <a:pt x="4781391" y="2489702"/>
                </a:cubicBezTo>
                <a:cubicBezTo>
                  <a:pt x="4745577" y="2503164"/>
                  <a:pt x="4714462" y="2522341"/>
                  <a:pt x="4688046" y="2547233"/>
                </a:cubicBezTo>
                <a:cubicBezTo>
                  <a:pt x="4661631" y="2572125"/>
                  <a:pt x="4640802" y="2602097"/>
                  <a:pt x="4625562" y="2637149"/>
                </a:cubicBezTo>
                <a:cubicBezTo>
                  <a:pt x="4610322" y="2672201"/>
                  <a:pt x="4602702" y="2711317"/>
                  <a:pt x="4602702" y="2754497"/>
                </a:cubicBezTo>
                <a:cubicBezTo>
                  <a:pt x="4602702" y="2797169"/>
                  <a:pt x="4610322" y="2835904"/>
                  <a:pt x="4625562" y="2870702"/>
                </a:cubicBezTo>
                <a:cubicBezTo>
                  <a:pt x="4640802" y="2905500"/>
                  <a:pt x="4661631" y="2935472"/>
                  <a:pt x="4688046" y="2960618"/>
                </a:cubicBezTo>
                <a:cubicBezTo>
                  <a:pt x="4714462" y="2985764"/>
                  <a:pt x="4745577" y="3005195"/>
                  <a:pt x="4781391" y="3018911"/>
                </a:cubicBezTo>
                <a:cubicBezTo>
                  <a:pt x="4817205" y="3032627"/>
                  <a:pt x="4855432" y="3039485"/>
                  <a:pt x="4896072" y="3039485"/>
                </a:cubicBezTo>
                <a:cubicBezTo>
                  <a:pt x="4941284" y="3039485"/>
                  <a:pt x="4981670" y="3032246"/>
                  <a:pt x="5017230" y="3017768"/>
                </a:cubicBezTo>
                <a:cubicBezTo>
                  <a:pt x="5052790" y="3003290"/>
                  <a:pt x="5082762" y="2983859"/>
                  <a:pt x="5107146" y="2959475"/>
                </a:cubicBezTo>
                <a:lnTo>
                  <a:pt x="4995894" y="2826125"/>
                </a:lnTo>
                <a:cubicBezTo>
                  <a:pt x="4987259" y="2837809"/>
                  <a:pt x="4975447" y="2847969"/>
                  <a:pt x="4960461" y="2856605"/>
                </a:cubicBezTo>
                <a:cubicBezTo>
                  <a:pt x="4945475" y="2865241"/>
                  <a:pt x="4927568" y="2869559"/>
                  <a:pt x="4906740" y="2869559"/>
                </a:cubicBezTo>
                <a:cubicBezTo>
                  <a:pt x="4892009" y="2869559"/>
                  <a:pt x="4878038" y="2866892"/>
                  <a:pt x="4864830" y="2861558"/>
                </a:cubicBezTo>
                <a:cubicBezTo>
                  <a:pt x="4851622" y="2856224"/>
                  <a:pt x="4840065" y="2848477"/>
                  <a:pt x="4830159" y="2838317"/>
                </a:cubicBezTo>
                <a:cubicBezTo>
                  <a:pt x="4820253" y="2828157"/>
                  <a:pt x="4812379" y="2816092"/>
                  <a:pt x="4806537" y="2802122"/>
                </a:cubicBezTo>
                <a:cubicBezTo>
                  <a:pt x="4800695" y="2788152"/>
                  <a:pt x="4797774" y="2772277"/>
                  <a:pt x="4797774" y="2754497"/>
                </a:cubicBezTo>
                <a:cubicBezTo>
                  <a:pt x="4797774" y="2736717"/>
                  <a:pt x="4800568" y="2720588"/>
                  <a:pt x="4806156" y="2706110"/>
                </a:cubicBezTo>
                <a:cubicBezTo>
                  <a:pt x="4811745" y="2691632"/>
                  <a:pt x="4819492" y="2679313"/>
                  <a:pt x="4829398" y="2669153"/>
                </a:cubicBezTo>
                <a:cubicBezTo>
                  <a:pt x="4839304" y="2658993"/>
                  <a:pt x="4850860" y="2651246"/>
                  <a:pt x="4864068" y="2645912"/>
                </a:cubicBezTo>
                <a:cubicBezTo>
                  <a:pt x="4877276" y="2640578"/>
                  <a:pt x="4891500" y="2637911"/>
                  <a:pt x="4906740" y="2637911"/>
                </a:cubicBezTo>
                <a:cubicBezTo>
                  <a:pt x="4925536" y="2637911"/>
                  <a:pt x="4942554" y="2641340"/>
                  <a:pt x="4957794" y="2648198"/>
                </a:cubicBezTo>
                <a:cubicBezTo>
                  <a:pt x="4973034" y="2655056"/>
                  <a:pt x="4985734" y="2665089"/>
                  <a:pt x="4995894" y="2678297"/>
                </a:cubicBezTo>
                <a:lnTo>
                  <a:pt x="5107146" y="2544185"/>
                </a:lnTo>
                <a:cubicBezTo>
                  <a:pt x="5082254" y="2521325"/>
                  <a:pt x="5051266" y="2503164"/>
                  <a:pt x="5014182" y="2489702"/>
                </a:cubicBezTo>
                <a:cubicBezTo>
                  <a:pt x="4977098" y="2476240"/>
                  <a:pt x="4937728" y="2469509"/>
                  <a:pt x="4896072" y="246950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0">
                <a:srgbClr val="000000">
                  <a:alpha val="67000"/>
                </a:srgbClr>
              </a:gs>
              <a:gs pos="99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FF79C5A8-9EA5-687D-9858-0B887EAADD45}"/>
              </a:ext>
            </a:extLst>
          </p:cNvPr>
          <p:cNvSpPr/>
          <p:nvPr/>
        </p:nvSpPr>
        <p:spPr>
          <a:xfrm>
            <a:off x="-104771" y="-6858000"/>
            <a:ext cx="12401533" cy="6858000"/>
          </a:xfrm>
          <a:prstGeom prst="rect">
            <a:avLst/>
          </a:prstGeom>
          <a:gradFill>
            <a:gsLst>
              <a:gs pos="0">
                <a:srgbClr val="5692B7">
                  <a:alpha val="34000"/>
                </a:srgbClr>
              </a:gs>
              <a:gs pos="99000">
                <a:srgbClr val="000000">
                  <a:alpha val="6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315A6B3D-C710-8766-34B9-A14F823F0EA2}"/>
              </a:ext>
            </a:extLst>
          </p:cNvPr>
          <p:cNvSpPr/>
          <p:nvPr/>
        </p:nvSpPr>
        <p:spPr>
          <a:xfrm>
            <a:off x="3089885" y="-2180968"/>
            <a:ext cx="6012226" cy="1323439"/>
          </a:xfrm>
          <a:custGeom>
            <a:avLst/>
            <a:gdLst/>
            <a:ahLst/>
            <a:cxnLst/>
            <a:rect l="l" t="t" r="r" b="b"/>
            <a:pathLst>
              <a:path w="6012226" h="1323439">
                <a:moveTo>
                  <a:pt x="3328750" y="577771"/>
                </a:moveTo>
                <a:cubicBezTo>
                  <a:pt x="3334237" y="601774"/>
                  <a:pt x="3348638" y="619605"/>
                  <a:pt x="3370584" y="633321"/>
                </a:cubicBezTo>
                <a:cubicBezTo>
                  <a:pt x="3366469" y="647723"/>
                  <a:pt x="3358240" y="664868"/>
                  <a:pt x="3347953" y="682698"/>
                </a:cubicBezTo>
                <a:cubicBezTo>
                  <a:pt x="3322578" y="729333"/>
                  <a:pt x="3295146" y="754707"/>
                  <a:pt x="3277315" y="754707"/>
                </a:cubicBezTo>
                <a:cubicBezTo>
                  <a:pt x="3267028" y="754707"/>
                  <a:pt x="3260856" y="746478"/>
                  <a:pt x="3260856" y="725904"/>
                </a:cubicBezTo>
                <a:cubicBezTo>
                  <a:pt x="3260856" y="700529"/>
                  <a:pt x="3271829" y="662124"/>
                  <a:pt x="3289659" y="629206"/>
                </a:cubicBezTo>
                <a:cubicBezTo>
                  <a:pt x="3301318" y="608632"/>
                  <a:pt x="3314348" y="591487"/>
                  <a:pt x="3328750" y="577771"/>
                </a:cubicBezTo>
                <a:close/>
                <a:moveTo>
                  <a:pt x="3380871" y="551711"/>
                </a:moveTo>
                <a:cubicBezTo>
                  <a:pt x="3385672" y="551711"/>
                  <a:pt x="3391158" y="555825"/>
                  <a:pt x="3391158" y="566112"/>
                </a:cubicBezTo>
                <a:cubicBezTo>
                  <a:pt x="3391158" y="575028"/>
                  <a:pt x="3388415" y="591487"/>
                  <a:pt x="3381557" y="607260"/>
                </a:cubicBezTo>
                <a:cubicBezTo>
                  <a:pt x="3374013" y="598345"/>
                  <a:pt x="3370584" y="580514"/>
                  <a:pt x="3370584" y="568170"/>
                </a:cubicBezTo>
                <a:cubicBezTo>
                  <a:pt x="3370584" y="557197"/>
                  <a:pt x="3376756" y="551711"/>
                  <a:pt x="3380871" y="551711"/>
                </a:cubicBezTo>
                <a:close/>
                <a:moveTo>
                  <a:pt x="2842137" y="548282"/>
                </a:moveTo>
                <a:cubicBezTo>
                  <a:pt x="2848995" y="548282"/>
                  <a:pt x="2850367" y="553082"/>
                  <a:pt x="2850367" y="561312"/>
                </a:cubicBezTo>
                <a:cubicBezTo>
                  <a:pt x="2850367" y="579143"/>
                  <a:pt x="2838022" y="612747"/>
                  <a:pt x="2811276" y="659381"/>
                </a:cubicBezTo>
                <a:cubicBezTo>
                  <a:pt x="2777672" y="716988"/>
                  <a:pt x="2746125" y="758822"/>
                  <a:pt x="2723494" y="758822"/>
                </a:cubicBezTo>
                <a:cubicBezTo>
                  <a:pt x="2716635" y="758822"/>
                  <a:pt x="2713892" y="750593"/>
                  <a:pt x="2713892" y="738248"/>
                </a:cubicBezTo>
                <a:cubicBezTo>
                  <a:pt x="2713892" y="716303"/>
                  <a:pt x="2725551" y="679955"/>
                  <a:pt x="2746125" y="647723"/>
                </a:cubicBezTo>
                <a:cubicBezTo>
                  <a:pt x="2781101" y="591487"/>
                  <a:pt x="2828421" y="548282"/>
                  <a:pt x="2842137" y="548282"/>
                </a:cubicBezTo>
                <a:close/>
                <a:moveTo>
                  <a:pt x="2194130" y="544748"/>
                </a:moveTo>
                <a:cubicBezTo>
                  <a:pt x="2196567" y="544263"/>
                  <a:pt x="2198485" y="544510"/>
                  <a:pt x="2199771" y="545538"/>
                </a:cubicBezTo>
                <a:cubicBezTo>
                  <a:pt x="2207315" y="551711"/>
                  <a:pt x="2192913" y="583943"/>
                  <a:pt x="2173025" y="610689"/>
                </a:cubicBezTo>
                <a:cubicBezTo>
                  <a:pt x="2159309" y="629206"/>
                  <a:pt x="2137363" y="649780"/>
                  <a:pt x="2120904" y="649780"/>
                </a:cubicBezTo>
                <a:cubicBezTo>
                  <a:pt x="2116103" y="649780"/>
                  <a:pt x="2111303" y="648408"/>
                  <a:pt x="2105816" y="644979"/>
                </a:cubicBezTo>
                <a:cubicBezTo>
                  <a:pt x="2134620" y="587372"/>
                  <a:pt x="2177075" y="548142"/>
                  <a:pt x="2194130" y="544748"/>
                </a:cubicBezTo>
                <a:close/>
                <a:moveTo>
                  <a:pt x="1584530" y="544748"/>
                </a:moveTo>
                <a:cubicBezTo>
                  <a:pt x="1586967" y="544263"/>
                  <a:pt x="1588885" y="544510"/>
                  <a:pt x="1590171" y="545538"/>
                </a:cubicBezTo>
                <a:cubicBezTo>
                  <a:pt x="1597715" y="551711"/>
                  <a:pt x="1583313" y="583943"/>
                  <a:pt x="1563425" y="610689"/>
                </a:cubicBezTo>
                <a:cubicBezTo>
                  <a:pt x="1549709" y="629206"/>
                  <a:pt x="1527763" y="649780"/>
                  <a:pt x="1511304" y="649780"/>
                </a:cubicBezTo>
                <a:cubicBezTo>
                  <a:pt x="1506503" y="649780"/>
                  <a:pt x="1501703" y="648408"/>
                  <a:pt x="1496216" y="644979"/>
                </a:cubicBezTo>
                <a:cubicBezTo>
                  <a:pt x="1525020" y="587372"/>
                  <a:pt x="1567475" y="548142"/>
                  <a:pt x="1584530" y="544748"/>
                </a:cubicBezTo>
                <a:close/>
                <a:moveTo>
                  <a:pt x="1166766" y="541752"/>
                </a:moveTo>
                <a:cubicBezTo>
                  <a:pt x="1169036" y="541316"/>
                  <a:pt x="1170976" y="541424"/>
                  <a:pt x="1172519" y="542109"/>
                </a:cubicBezTo>
                <a:cubicBezTo>
                  <a:pt x="1175948" y="543481"/>
                  <a:pt x="1177319" y="551711"/>
                  <a:pt x="1177319" y="564055"/>
                </a:cubicBezTo>
                <a:cubicBezTo>
                  <a:pt x="1177319" y="586686"/>
                  <a:pt x="1169090" y="621662"/>
                  <a:pt x="1152631" y="653895"/>
                </a:cubicBezTo>
                <a:cubicBezTo>
                  <a:pt x="1124513" y="710816"/>
                  <a:pt x="1093652" y="748535"/>
                  <a:pt x="1072392" y="748535"/>
                </a:cubicBezTo>
                <a:cubicBezTo>
                  <a:pt x="1054561" y="748535"/>
                  <a:pt x="1049761" y="699158"/>
                  <a:pt x="1071020" y="655266"/>
                </a:cubicBezTo>
                <a:lnTo>
                  <a:pt x="1092966" y="618233"/>
                </a:lnTo>
                <a:cubicBezTo>
                  <a:pt x="1118769" y="574428"/>
                  <a:pt x="1150873" y="544799"/>
                  <a:pt x="1166766" y="541752"/>
                </a:cubicBezTo>
                <a:close/>
                <a:moveTo>
                  <a:pt x="4100894" y="503104"/>
                </a:moveTo>
                <a:cubicBezTo>
                  <a:pt x="4096351" y="503019"/>
                  <a:pt x="4091550" y="506105"/>
                  <a:pt x="4087092" y="512620"/>
                </a:cubicBezTo>
                <a:cubicBezTo>
                  <a:pt x="4044573" y="576399"/>
                  <a:pt x="3991766" y="672411"/>
                  <a:pt x="3978736" y="710816"/>
                </a:cubicBezTo>
                <a:lnTo>
                  <a:pt x="3976459" y="720221"/>
                </a:lnTo>
                <a:lnTo>
                  <a:pt x="3966001" y="733448"/>
                </a:lnTo>
                <a:cubicBezTo>
                  <a:pt x="3951000" y="750764"/>
                  <a:pt x="3935226" y="762251"/>
                  <a:pt x="3921510" y="762251"/>
                </a:cubicBezTo>
                <a:cubicBezTo>
                  <a:pt x="3913966" y="762251"/>
                  <a:pt x="3911223" y="756079"/>
                  <a:pt x="3911223" y="745106"/>
                </a:cubicBezTo>
                <a:cubicBezTo>
                  <a:pt x="3911223" y="734133"/>
                  <a:pt x="3914652" y="719732"/>
                  <a:pt x="3920824" y="703958"/>
                </a:cubicBezTo>
                <a:cubicBezTo>
                  <a:pt x="3932483" y="676526"/>
                  <a:pt x="3964030" y="625091"/>
                  <a:pt x="3977060" y="595602"/>
                </a:cubicBezTo>
                <a:cubicBezTo>
                  <a:pt x="3994891" y="561312"/>
                  <a:pt x="3989404" y="531822"/>
                  <a:pt x="3976374" y="518106"/>
                </a:cubicBezTo>
                <a:cubicBezTo>
                  <a:pt x="3967459" y="507819"/>
                  <a:pt x="3959229" y="509191"/>
                  <a:pt x="3948942" y="522907"/>
                </a:cubicBezTo>
                <a:cubicBezTo>
                  <a:pt x="3923568" y="558569"/>
                  <a:pt x="3879676" y="638121"/>
                  <a:pt x="3862531" y="686127"/>
                </a:cubicBezTo>
                <a:cubicBezTo>
                  <a:pt x="3857045" y="703958"/>
                  <a:pt x="3854302" y="718360"/>
                  <a:pt x="3854302" y="731390"/>
                </a:cubicBezTo>
                <a:cubicBezTo>
                  <a:pt x="3854302" y="765680"/>
                  <a:pt x="3872818" y="789683"/>
                  <a:pt x="3914652" y="789683"/>
                </a:cubicBezTo>
                <a:cubicBezTo>
                  <a:pt x="3934883" y="789683"/>
                  <a:pt x="3956829" y="782482"/>
                  <a:pt x="3976288" y="769881"/>
                </a:cubicBezTo>
                <a:lnTo>
                  <a:pt x="3977328" y="769109"/>
                </a:lnTo>
                <a:lnTo>
                  <a:pt x="3987651" y="784197"/>
                </a:lnTo>
                <a:cubicBezTo>
                  <a:pt x="3998624" y="795170"/>
                  <a:pt x="4007540" y="791055"/>
                  <a:pt x="4012340" y="780082"/>
                </a:cubicBezTo>
                <a:cubicBezTo>
                  <a:pt x="4040458" y="718360"/>
                  <a:pt x="4071319" y="651152"/>
                  <a:pt x="4109038" y="611375"/>
                </a:cubicBezTo>
                <a:cubicBezTo>
                  <a:pt x="4146757" y="568856"/>
                  <a:pt x="4180361" y="549653"/>
                  <a:pt x="4186534" y="549653"/>
                </a:cubicBezTo>
                <a:cubicBezTo>
                  <a:pt x="4191334" y="549653"/>
                  <a:pt x="4180361" y="567484"/>
                  <a:pt x="4165959" y="590115"/>
                </a:cubicBezTo>
                <a:cubicBezTo>
                  <a:pt x="4139213" y="632635"/>
                  <a:pt x="4107667" y="695729"/>
                  <a:pt x="4107667" y="732762"/>
                </a:cubicBezTo>
                <a:cubicBezTo>
                  <a:pt x="4107667" y="768423"/>
                  <a:pt x="4127555" y="791741"/>
                  <a:pt x="4173503" y="791741"/>
                </a:cubicBezTo>
                <a:cubicBezTo>
                  <a:pt x="4214651" y="791741"/>
                  <a:pt x="4264715" y="755393"/>
                  <a:pt x="4283917" y="717674"/>
                </a:cubicBezTo>
                <a:cubicBezTo>
                  <a:pt x="4293518" y="699158"/>
                  <a:pt x="4292833" y="677898"/>
                  <a:pt x="4287346" y="669668"/>
                </a:cubicBezTo>
                <a:cubicBezTo>
                  <a:pt x="4281174" y="660067"/>
                  <a:pt x="4271573" y="659381"/>
                  <a:pt x="4264715" y="672411"/>
                </a:cubicBezTo>
                <a:cubicBezTo>
                  <a:pt x="4240026" y="718360"/>
                  <a:pt x="4204364" y="762937"/>
                  <a:pt x="4181047" y="762937"/>
                </a:cubicBezTo>
                <a:cubicBezTo>
                  <a:pt x="4172132" y="762937"/>
                  <a:pt x="4167331" y="754022"/>
                  <a:pt x="4167331" y="739620"/>
                </a:cubicBezTo>
                <a:cubicBezTo>
                  <a:pt x="4167331" y="714245"/>
                  <a:pt x="4190648" y="668982"/>
                  <a:pt x="4212594" y="634007"/>
                </a:cubicBezTo>
                <a:cubicBezTo>
                  <a:pt x="4234540" y="595602"/>
                  <a:pt x="4246884" y="573656"/>
                  <a:pt x="4246884" y="558569"/>
                </a:cubicBezTo>
                <a:cubicBezTo>
                  <a:pt x="4246884" y="532508"/>
                  <a:pt x="4228367" y="508505"/>
                  <a:pt x="4208479" y="508505"/>
                </a:cubicBezTo>
                <a:cubicBezTo>
                  <a:pt x="4183790" y="508505"/>
                  <a:pt x="4150872" y="531137"/>
                  <a:pt x="4121383" y="558569"/>
                </a:cubicBezTo>
                <a:cubicBezTo>
                  <a:pt x="4122068" y="554454"/>
                  <a:pt x="4122068" y="549653"/>
                  <a:pt x="4122068" y="544853"/>
                </a:cubicBezTo>
                <a:cubicBezTo>
                  <a:pt x="4122068" y="533880"/>
                  <a:pt x="4119325" y="522907"/>
                  <a:pt x="4113153" y="512620"/>
                </a:cubicBezTo>
                <a:cubicBezTo>
                  <a:pt x="4109724" y="506448"/>
                  <a:pt x="4105438" y="503190"/>
                  <a:pt x="4100894" y="503104"/>
                </a:cubicBezTo>
                <a:close/>
                <a:moveTo>
                  <a:pt x="3548444" y="503104"/>
                </a:moveTo>
                <a:cubicBezTo>
                  <a:pt x="3543901" y="503019"/>
                  <a:pt x="3539100" y="506105"/>
                  <a:pt x="3534642" y="512620"/>
                </a:cubicBezTo>
                <a:cubicBezTo>
                  <a:pt x="3492123" y="576399"/>
                  <a:pt x="3439316" y="672411"/>
                  <a:pt x="3426286" y="710816"/>
                </a:cubicBezTo>
                <a:cubicBezTo>
                  <a:pt x="3422171" y="724532"/>
                  <a:pt x="3420114" y="736191"/>
                  <a:pt x="3420114" y="746478"/>
                </a:cubicBezTo>
                <a:cubicBezTo>
                  <a:pt x="3420114" y="762937"/>
                  <a:pt x="3425600" y="774596"/>
                  <a:pt x="3435201" y="784197"/>
                </a:cubicBezTo>
                <a:cubicBezTo>
                  <a:pt x="3446174" y="795170"/>
                  <a:pt x="3455090" y="791055"/>
                  <a:pt x="3459890" y="780082"/>
                </a:cubicBezTo>
                <a:cubicBezTo>
                  <a:pt x="3488008" y="718360"/>
                  <a:pt x="3518869" y="651152"/>
                  <a:pt x="3556588" y="611375"/>
                </a:cubicBezTo>
                <a:cubicBezTo>
                  <a:pt x="3594307" y="568856"/>
                  <a:pt x="3627911" y="549653"/>
                  <a:pt x="3634084" y="549653"/>
                </a:cubicBezTo>
                <a:cubicBezTo>
                  <a:pt x="3638884" y="549653"/>
                  <a:pt x="3627911" y="567484"/>
                  <a:pt x="3613509" y="590115"/>
                </a:cubicBezTo>
                <a:cubicBezTo>
                  <a:pt x="3586763" y="632635"/>
                  <a:pt x="3555217" y="695729"/>
                  <a:pt x="3555217" y="732762"/>
                </a:cubicBezTo>
                <a:cubicBezTo>
                  <a:pt x="3555217" y="768423"/>
                  <a:pt x="3575105" y="791741"/>
                  <a:pt x="3621053" y="791741"/>
                </a:cubicBezTo>
                <a:cubicBezTo>
                  <a:pt x="3662201" y="791741"/>
                  <a:pt x="3712265" y="755393"/>
                  <a:pt x="3731467" y="717674"/>
                </a:cubicBezTo>
                <a:cubicBezTo>
                  <a:pt x="3741068" y="699158"/>
                  <a:pt x="3740383" y="677898"/>
                  <a:pt x="3734896" y="669668"/>
                </a:cubicBezTo>
                <a:cubicBezTo>
                  <a:pt x="3728724" y="660067"/>
                  <a:pt x="3719123" y="659381"/>
                  <a:pt x="3712265" y="672411"/>
                </a:cubicBezTo>
                <a:cubicBezTo>
                  <a:pt x="3687576" y="718360"/>
                  <a:pt x="3651914" y="762937"/>
                  <a:pt x="3628597" y="762937"/>
                </a:cubicBezTo>
                <a:cubicBezTo>
                  <a:pt x="3619682" y="762937"/>
                  <a:pt x="3614881" y="754022"/>
                  <a:pt x="3614881" y="739620"/>
                </a:cubicBezTo>
                <a:cubicBezTo>
                  <a:pt x="3614881" y="714245"/>
                  <a:pt x="3638198" y="668982"/>
                  <a:pt x="3660144" y="634007"/>
                </a:cubicBezTo>
                <a:cubicBezTo>
                  <a:pt x="3682090" y="595602"/>
                  <a:pt x="3694434" y="573656"/>
                  <a:pt x="3694434" y="558569"/>
                </a:cubicBezTo>
                <a:cubicBezTo>
                  <a:pt x="3694434" y="532508"/>
                  <a:pt x="3675917" y="508505"/>
                  <a:pt x="3656029" y="508505"/>
                </a:cubicBezTo>
                <a:cubicBezTo>
                  <a:pt x="3631340" y="508505"/>
                  <a:pt x="3598422" y="531137"/>
                  <a:pt x="3568933" y="558569"/>
                </a:cubicBezTo>
                <a:cubicBezTo>
                  <a:pt x="3569618" y="554454"/>
                  <a:pt x="3569618" y="549653"/>
                  <a:pt x="3569618" y="544853"/>
                </a:cubicBezTo>
                <a:cubicBezTo>
                  <a:pt x="3569618" y="533880"/>
                  <a:pt x="3566875" y="522907"/>
                  <a:pt x="3560703" y="512620"/>
                </a:cubicBezTo>
                <a:cubicBezTo>
                  <a:pt x="3557274" y="506448"/>
                  <a:pt x="3552988" y="503190"/>
                  <a:pt x="3548444" y="503104"/>
                </a:cubicBezTo>
                <a:close/>
                <a:moveTo>
                  <a:pt x="5155874" y="449526"/>
                </a:moveTo>
                <a:cubicBezTo>
                  <a:pt x="5138729" y="500961"/>
                  <a:pt x="5125013" y="567484"/>
                  <a:pt x="5116784" y="624405"/>
                </a:cubicBezTo>
                <a:cubicBezTo>
                  <a:pt x="5098267" y="625091"/>
                  <a:pt x="5083179" y="627834"/>
                  <a:pt x="5059862" y="630578"/>
                </a:cubicBezTo>
                <a:cubicBezTo>
                  <a:pt x="5046832" y="632635"/>
                  <a:pt x="5033116" y="634007"/>
                  <a:pt x="5019400" y="635378"/>
                </a:cubicBezTo>
                <a:cubicBezTo>
                  <a:pt x="5062605" y="568170"/>
                  <a:pt x="5111983" y="502333"/>
                  <a:pt x="5155874" y="449526"/>
                </a:cubicBezTo>
                <a:close/>
                <a:moveTo>
                  <a:pt x="4002435" y="439925"/>
                </a:moveTo>
                <a:cubicBezTo>
                  <a:pt x="3986661" y="439925"/>
                  <a:pt x="3972259" y="457756"/>
                  <a:pt x="3972259" y="476958"/>
                </a:cubicBezTo>
                <a:cubicBezTo>
                  <a:pt x="3972259" y="498218"/>
                  <a:pt x="3990776" y="518792"/>
                  <a:pt x="4012721" y="518792"/>
                </a:cubicBezTo>
                <a:cubicBezTo>
                  <a:pt x="4029867" y="518792"/>
                  <a:pt x="4040153" y="503019"/>
                  <a:pt x="4040153" y="484502"/>
                </a:cubicBezTo>
                <a:cubicBezTo>
                  <a:pt x="4040153" y="464614"/>
                  <a:pt x="4021637" y="439925"/>
                  <a:pt x="4002435" y="439925"/>
                </a:cubicBezTo>
                <a:close/>
                <a:moveTo>
                  <a:pt x="3211859" y="439925"/>
                </a:moveTo>
                <a:cubicBezTo>
                  <a:pt x="3196086" y="439925"/>
                  <a:pt x="3181684" y="457756"/>
                  <a:pt x="3181684" y="476958"/>
                </a:cubicBezTo>
                <a:cubicBezTo>
                  <a:pt x="3181684" y="498218"/>
                  <a:pt x="3200201" y="518792"/>
                  <a:pt x="3222146" y="518792"/>
                </a:cubicBezTo>
                <a:cubicBezTo>
                  <a:pt x="3239291" y="518792"/>
                  <a:pt x="3249578" y="503019"/>
                  <a:pt x="3249578" y="484502"/>
                </a:cubicBezTo>
                <a:cubicBezTo>
                  <a:pt x="3249578" y="464614"/>
                  <a:pt x="3231062" y="439925"/>
                  <a:pt x="3211859" y="439925"/>
                </a:cubicBezTo>
                <a:close/>
                <a:moveTo>
                  <a:pt x="1452935" y="428952"/>
                </a:moveTo>
                <a:cubicBezTo>
                  <a:pt x="1457050" y="431696"/>
                  <a:pt x="1448134" y="461871"/>
                  <a:pt x="1424817" y="500961"/>
                </a:cubicBezTo>
                <a:cubicBezTo>
                  <a:pt x="1409044" y="527708"/>
                  <a:pt x="1385726" y="559254"/>
                  <a:pt x="1356237" y="588058"/>
                </a:cubicBezTo>
                <a:cubicBezTo>
                  <a:pt x="1361038" y="576399"/>
                  <a:pt x="1391213" y="524964"/>
                  <a:pt x="1409044" y="494789"/>
                </a:cubicBezTo>
                <a:cubicBezTo>
                  <a:pt x="1432361" y="454327"/>
                  <a:pt x="1450192" y="427581"/>
                  <a:pt x="1452935" y="428952"/>
                </a:cubicBezTo>
                <a:close/>
                <a:moveTo>
                  <a:pt x="4953487" y="358315"/>
                </a:moveTo>
                <a:cubicBezTo>
                  <a:pt x="4935656" y="358315"/>
                  <a:pt x="4916454" y="361744"/>
                  <a:pt x="4893136" y="365173"/>
                </a:cubicBezTo>
                <a:cubicBezTo>
                  <a:pt x="4860218" y="370659"/>
                  <a:pt x="4823871" y="374774"/>
                  <a:pt x="4786152" y="374774"/>
                </a:cubicBezTo>
                <a:cubicBezTo>
                  <a:pt x="4775865" y="374774"/>
                  <a:pt x="4768321" y="378889"/>
                  <a:pt x="4770378" y="388490"/>
                </a:cubicBezTo>
                <a:cubicBezTo>
                  <a:pt x="4773807" y="401520"/>
                  <a:pt x="4782037" y="412493"/>
                  <a:pt x="4797810" y="422780"/>
                </a:cubicBezTo>
                <a:cubicBezTo>
                  <a:pt x="4740889" y="511248"/>
                  <a:pt x="4675052" y="635378"/>
                  <a:pt x="4644191" y="716303"/>
                </a:cubicBezTo>
                <a:cubicBezTo>
                  <a:pt x="4637333" y="735505"/>
                  <a:pt x="4635961" y="744420"/>
                  <a:pt x="4641448" y="753336"/>
                </a:cubicBezTo>
                <a:cubicBezTo>
                  <a:pt x="4648992" y="765680"/>
                  <a:pt x="4653792" y="776653"/>
                  <a:pt x="4658593" y="783511"/>
                </a:cubicBezTo>
                <a:cubicBezTo>
                  <a:pt x="4667508" y="796541"/>
                  <a:pt x="4678481" y="796541"/>
                  <a:pt x="4694940" y="791741"/>
                </a:cubicBezTo>
                <a:cubicBezTo>
                  <a:pt x="4732659" y="781454"/>
                  <a:pt x="4806040" y="763623"/>
                  <a:pt x="4842387" y="764309"/>
                </a:cubicBezTo>
                <a:cubicBezTo>
                  <a:pt x="4856789" y="764309"/>
                  <a:pt x="4858846" y="758822"/>
                  <a:pt x="4855418" y="749221"/>
                </a:cubicBezTo>
                <a:cubicBezTo>
                  <a:pt x="4847188" y="726590"/>
                  <a:pt x="4827985" y="715617"/>
                  <a:pt x="4790952" y="716988"/>
                </a:cubicBezTo>
                <a:cubicBezTo>
                  <a:pt x="4769007" y="718360"/>
                  <a:pt x="4725801" y="725904"/>
                  <a:pt x="4697684" y="733448"/>
                </a:cubicBezTo>
                <a:cubicBezTo>
                  <a:pt x="4711399" y="702587"/>
                  <a:pt x="4725801" y="674469"/>
                  <a:pt x="4745004" y="638121"/>
                </a:cubicBezTo>
                <a:cubicBezTo>
                  <a:pt x="4782037" y="628520"/>
                  <a:pt x="4830043" y="620291"/>
                  <a:pt x="4863647" y="620291"/>
                </a:cubicBezTo>
                <a:cubicBezTo>
                  <a:pt x="4879420" y="620291"/>
                  <a:pt x="4880792" y="613433"/>
                  <a:pt x="4877363" y="604517"/>
                </a:cubicBezTo>
                <a:cubicBezTo>
                  <a:pt x="4869819" y="582572"/>
                  <a:pt x="4851988" y="570227"/>
                  <a:pt x="4814269" y="571599"/>
                </a:cubicBezTo>
                <a:cubicBezTo>
                  <a:pt x="4804668" y="572285"/>
                  <a:pt x="4793010" y="572970"/>
                  <a:pt x="4778608" y="575028"/>
                </a:cubicBezTo>
                <a:cubicBezTo>
                  <a:pt x="4810840" y="516735"/>
                  <a:pt x="4842387" y="459813"/>
                  <a:pt x="4865019" y="425523"/>
                </a:cubicBezTo>
                <a:cubicBezTo>
                  <a:pt x="4875306" y="424152"/>
                  <a:pt x="4882164" y="422780"/>
                  <a:pt x="4892451" y="420723"/>
                </a:cubicBezTo>
                <a:cubicBezTo>
                  <a:pt x="4924683" y="414551"/>
                  <a:pt x="4961716" y="407693"/>
                  <a:pt x="4996006" y="407693"/>
                </a:cubicBezTo>
                <a:cubicBezTo>
                  <a:pt x="5009037" y="407693"/>
                  <a:pt x="5013837" y="401520"/>
                  <a:pt x="5011094" y="393977"/>
                </a:cubicBezTo>
                <a:cubicBezTo>
                  <a:pt x="5002179" y="369974"/>
                  <a:pt x="4985034" y="357629"/>
                  <a:pt x="4953487" y="358315"/>
                </a:cubicBezTo>
                <a:close/>
                <a:moveTo>
                  <a:pt x="1449506" y="354629"/>
                </a:moveTo>
                <a:cubicBezTo>
                  <a:pt x="1443162" y="355743"/>
                  <a:pt x="1436818" y="360029"/>
                  <a:pt x="1430303" y="366545"/>
                </a:cubicBezTo>
                <a:cubicBezTo>
                  <a:pt x="1379897" y="419523"/>
                  <a:pt x="1323704" y="504133"/>
                  <a:pt x="1287475" y="591155"/>
                </a:cubicBezTo>
                <a:lnTo>
                  <a:pt x="1262604" y="666531"/>
                </a:lnTo>
                <a:lnTo>
                  <a:pt x="1260899" y="668065"/>
                </a:lnTo>
                <a:cubicBezTo>
                  <a:pt x="1259712" y="669454"/>
                  <a:pt x="1258587" y="671126"/>
                  <a:pt x="1257558" y="673097"/>
                </a:cubicBezTo>
                <a:cubicBezTo>
                  <a:pt x="1237670" y="712874"/>
                  <a:pt x="1198579" y="758136"/>
                  <a:pt x="1147830" y="768423"/>
                </a:cubicBezTo>
                <a:cubicBezTo>
                  <a:pt x="1169776" y="750593"/>
                  <a:pt x="1192407" y="719732"/>
                  <a:pt x="1208866" y="682013"/>
                </a:cubicBezTo>
                <a:cubicBezTo>
                  <a:pt x="1224640" y="649094"/>
                  <a:pt x="1235612" y="614118"/>
                  <a:pt x="1235612" y="584629"/>
                </a:cubicBezTo>
                <a:cubicBezTo>
                  <a:pt x="1235612" y="549653"/>
                  <a:pt x="1215724" y="512620"/>
                  <a:pt x="1174576" y="512620"/>
                </a:cubicBezTo>
                <a:cubicBezTo>
                  <a:pt x="1156060" y="512620"/>
                  <a:pt x="1136171" y="521535"/>
                  <a:pt x="1119026" y="533194"/>
                </a:cubicBezTo>
                <a:cubicBezTo>
                  <a:pt x="1119026" y="524279"/>
                  <a:pt x="1117655" y="515363"/>
                  <a:pt x="1112168" y="507819"/>
                </a:cubicBezTo>
                <a:cubicBezTo>
                  <a:pt x="1106682" y="500276"/>
                  <a:pt x="1097766" y="497532"/>
                  <a:pt x="1085422" y="512620"/>
                </a:cubicBezTo>
                <a:cubicBezTo>
                  <a:pt x="1069477" y="533965"/>
                  <a:pt x="1043599" y="577299"/>
                  <a:pt x="1016431" y="626565"/>
                </a:cubicBezTo>
                <a:lnTo>
                  <a:pt x="996721" y="663160"/>
                </a:lnTo>
                <a:lnTo>
                  <a:pt x="996649" y="663153"/>
                </a:lnTo>
                <a:cubicBezTo>
                  <a:pt x="993392" y="663839"/>
                  <a:pt x="990134" y="666582"/>
                  <a:pt x="987048" y="671726"/>
                </a:cubicBezTo>
                <a:cubicBezTo>
                  <a:pt x="961673" y="713559"/>
                  <a:pt x="928069" y="761565"/>
                  <a:pt x="906809" y="761565"/>
                </a:cubicBezTo>
                <a:cubicBezTo>
                  <a:pt x="895837" y="761565"/>
                  <a:pt x="888978" y="750593"/>
                  <a:pt x="888978" y="734819"/>
                </a:cubicBezTo>
                <a:cubicBezTo>
                  <a:pt x="888978" y="710816"/>
                  <a:pt x="906809" y="680641"/>
                  <a:pt x="926012" y="651152"/>
                </a:cubicBezTo>
                <a:cubicBezTo>
                  <a:pt x="954130" y="607946"/>
                  <a:pt x="968531" y="576399"/>
                  <a:pt x="968531" y="553082"/>
                </a:cubicBezTo>
                <a:cubicBezTo>
                  <a:pt x="968531" y="530451"/>
                  <a:pt x="957558" y="511934"/>
                  <a:pt x="937670" y="511248"/>
                </a:cubicBezTo>
                <a:cubicBezTo>
                  <a:pt x="915725" y="510563"/>
                  <a:pt x="879377" y="533880"/>
                  <a:pt x="848516" y="561312"/>
                </a:cubicBezTo>
                <a:cubicBezTo>
                  <a:pt x="848516" y="532508"/>
                  <a:pt x="834115" y="507819"/>
                  <a:pt x="812169" y="507819"/>
                </a:cubicBezTo>
                <a:cubicBezTo>
                  <a:pt x="790223" y="507819"/>
                  <a:pt x="751818" y="533880"/>
                  <a:pt x="722329" y="562683"/>
                </a:cubicBezTo>
                <a:cubicBezTo>
                  <a:pt x="723701" y="555825"/>
                  <a:pt x="724386" y="549653"/>
                  <a:pt x="724386" y="544167"/>
                </a:cubicBezTo>
                <a:cubicBezTo>
                  <a:pt x="724386" y="533194"/>
                  <a:pt x="720958" y="521535"/>
                  <a:pt x="714785" y="511248"/>
                </a:cubicBezTo>
                <a:cubicBezTo>
                  <a:pt x="707927" y="498904"/>
                  <a:pt x="697640" y="498218"/>
                  <a:pt x="688725" y="511248"/>
                </a:cubicBezTo>
                <a:cubicBezTo>
                  <a:pt x="646891" y="575028"/>
                  <a:pt x="597513" y="670354"/>
                  <a:pt x="583112" y="711502"/>
                </a:cubicBezTo>
                <a:cubicBezTo>
                  <a:pt x="577625" y="727275"/>
                  <a:pt x="575568" y="738934"/>
                  <a:pt x="575568" y="748535"/>
                </a:cubicBezTo>
                <a:cubicBezTo>
                  <a:pt x="575568" y="764309"/>
                  <a:pt x="582426" y="776653"/>
                  <a:pt x="592027" y="784883"/>
                </a:cubicBezTo>
                <a:cubicBezTo>
                  <a:pt x="603686" y="795170"/>
                  <a:pt x="611230" y="791055"/>
                  <a:pt x="616030" y="780082"/>
                </a:cubicBezTo>
                <a:cubicBezTo>
                  <a:pt x="642776" y="716988"/>
                  <a:pt x="674323" y="654581"/>
                  <a:pt x="712728" y="613433"/>
                </a:cubicBezTo>
                <a:cubicBezTo>
                  <a:pt x="753876" y="568170"/>
                  <a:pt x="780622" y="553082"/>
                  <a:pt x="786108" y="553082"/>
                </a:cubicBezTo>
                <a:cubicBezTo>
                  <a:pt x="792281" y="553082"/>
                  <a:pt x="773078" y="579143"/>
                  <a:pt x="754562" y="610004"/>
                </a:cubicBezTo>
                <a:cubicBezTo>
                  <a:pt x="736045" y="638807"/>
                  <a:pt x="713414" y="675840"/>
                  <a:pt x="703813" y="700529"/>
                </a:cubicBezTo>
                <a:cubicBezTo>
                  <a:pt x="696955" y="717674"/>
                  <a:pt x="691468" y="739620"/>
                  <a:pt x="691468" y="751278"/>
                </a:cubicBezTo>
                <a:cubicBezTo>
                  <a:pt x="691468" y="769109"/>
                  <a:pt x="696269" y="778710"/>
                  <a:pt x="706556" y="788997"/>
                </a:cubicBezTo>
                <a:cubicBezTo>
                  <a:pt x="717528" y="799970"/>
                  <a:pt x="727130" y="797913"/>
                  <a:pt x="733988" y="784883"/>
                </a:cubicBezTo>
                <a:cubicBezTo>
                  <a:pt x="762791" y="721103"/>
                  <a:pt x="795710" y="655952"/>
                  <a:pt x="849202" y="602460"/>
                </a:cubicBezTo>
                <a:cubicBezTo>
                  <a:pt x="889664" y="561998"/>
                  <a:pt x="904066" y="555140"/>
                  <a:pt x="909553" y="555140"/>
                </a:cubicBezTo>
                <a:cubicBezTo>
                  <a:pt x="915039" y="555140"/>
                  <a:pt x="898580" y="575714"/>
                  <a:pt x="883492" y="598345"/>
                </a:cubicBezTo>
                <a:cubicBezTo>
                  <a:pt x="867719" y="623034"/>
                  <a:pt x="845087" y="660067"/>
                  <a:pt x="834115" y="683384"/>
                </a:cubicBezTo>
                <a:cubicBezTo>
                  <a:pt x="826571" y="700529"/>
                  <a:pt x="823828" y="715617"/>
                  <a:pt x="823828" y="727961"/>
                </a:cubicBezTo>
                <a:cubicBezTo>
                  <a:pt x="823828" y="764994"/>
                  <a:pt x="849202" y="790369"/>
                  <a:pt x="895837" y="790369"/>
                </a:cubicBezTo>
                <a:cubicBezTo>
                  <a:pt x="906466" y="790369"/>
                  <a:pt x="917482" y="788226"/>
                  <a:pt x="928326" y="784390"/>
                </a:cubicBezTo>
                <a:lnTo>
                  <a:pt x="937779" y="780290"/>
                </a:lnTo>
                <a:lnTo>
                  <a:pt x="929801" y="797713"/>
                </a:lnTo>
                <a:cubicBezTo>
                  <a:pt x="920594" y="818337"/>
                  <a:pt x="913586" y="835760"/>
                  <a:pt x="909857" y="847976"/>
                </a:cubicBezTo>
                <a:cubicBezTo>
                  <a:pt x="903685" y="867179"/>
                  <a:pt x="901628" y="881580"/>
                  <a:pt x="901628" y="892553"/>
                </a:cubicBezTo>
                <a:cubicBezTo>
                  <a:pt x="901628" y="906955"/>
                  <a:pt x="905057" y="916556"/>
                  <a:pt x="915344" y="929586"/>
                </a:cubicBezTo>
                <a:cubicBezTo>
                  <a:pt x="922202" y="937816"/>
                  <a:pt x="930431" y="935073"/>
                  <a:pt x="935918" y="922728"/>
                </a:cubicBezTo>
                <a:cubicBezTo>
                  <a:pt x="964721" y="855520"/>
                  <a:pt x="994211" y="796541"/>
                  <a:pt x="1024386" y="740306"/>
                </a:cubicBezTo>
                <a:cubicBezTo>
                  <a:pt x="1040159" y="777339"/>
                  <a:pt x="1073764" y="795855"/>
                  <a:pt x="1127942" y="795855"/>
                </a:cubicBezTo>
                <a:cubicBezTo>
                  <a:pt x="1170633" y="795855"/>
                  <a:pt x="1213710" y="785054"/>
                  <a:pt x="1245599" y="756218"/>
                </a:cubicBezTo>
                <a:lnTo>
                  <a:pt x="1257630" y="743387"/>
                </a:lnTo>
                <a:lnTo>
                  <a:pt x="1258778" y="748096"/>
                </a:lnTo>
                <a:cubicBezTo>
                  <a:pt x="1268069" y="774810"/>
                  <a:pt x="1290572" y="788312"/>
                  <a:pt x="1321947" y="788312"/>
                </a:cubicBezTo>
                <a:cubicBezTo>
                  <a:pt x="1350751" y="788312"/>
                  <a:pt x="1377840" y="774253"/>
                  <a:pt x="1399014" y="757622"/>
                </a:cubicBezTo>
                <a:lnTo>
                  <a:pt x="1423364" y="734508"/>
                </a:lnTo>
                <a:lnTo>
                  <a:pt x="1430408" y="749027"/>
                </a:lnTo>
                <a:cubicBezTo>
                  <a:pt x="1446260" y="774617"/>
                  <a:pt x="1474871" y="790798"/>
                  <a:pt x="1514733" y="790369"/>
                </a:cubicBezTo>
                <a:cubicBezTo>
                  <a:pt x="1548166" y="789940"/>
                  <a:pt x="1582134" y="777189"/>
                  <a:pt x="1609941" y="757472"/>
                </a:cubicBezTo>
                <a:lnTo>
                  <a:pt x="1614895" y="753537"/>
                </a:lnTo>
                <a:lnTo>
                  <a:pt x="1618422" y="769538"/>
                </a:lnTo>
                <a:cubicBezTo>
                  <a:pt x="1621337" y="775624"/>
                  <a:pt x="1625452" y="780768"/>
                  <a:pt x="1630252" y="784883"/>
                </a:cubicBezTo>
                <a:cubicBezTo>
                  <a:pt x="1641911" y="795170"/>
                  <a:pt x="1649455" y="791055"/>
                  <a:pt x="1654255" y="780082"/>
                </a:cubicBezTo>
                <a:cubicBezTo>
                  <a:pt x="1681001" y="716988"/>
                  <a:pt x="1712548" y="654581"/>
                  <a:pt x="1750953" y="613433"/>
                </a:cubicBezTo>
                <a:cubicBezTo>
                  <a:pt x="1792101" y="568170"/>
                  <a:pt x="1818847" y="553082"/>
                  <a:pt x="1824334" y="553082"/>
                </a:cubicBezTo>
                <a:cubicBezTo>
                  <a:pt x="1830506" y="553082"/>
                  <a:pt x="1811303" y="579143"/>
                  <a:pt x="1792787" y="610004"/>
                </a:cubicBezTo>
                <a:cubicBezTo>
                  <a:pt x="1774270" y="638807"/>
                  <a:pt x="1751639" y="675840"/>
                  <a:pt x="1742038" y="700529"/>
                </a:cubicBezTo>
                <a:cubicBezTo>
                  <a:pt x="1735179" y="717674"/>
                  <a:pt x="1729693" y="739620"/>
                  <a:pt x="1729693" y="751278"/>
                </a:cubicBezTo>
                <a:cubicBezTo>
                  <a:pt x="1729693" y="769109"/>
                  <a:pt x="1734494" y="778710"/>
                  <a:pt x="1744781" y="788997"/>
                </a:cubicBezTo>
                <a:cubicBezTo>
                  <a:pt x="1755753" y="799970"/>
                  <a:pt x="1765355" y="797913"/>
                  <a:pt x="1772213" y="784883"/>
                </a:cubicBezTo>
                <a:cubicBezTo>
                  <a:pt x="1801016" y="721103"/>
                  <a:pt x="1833935" y="655952"/>
                  <a:pt x="1887427" y="602460"/>
                </a:cubicBezTo>
                <a:cubicBezTo>
                  <a:pt x="1927889" y="561998"/>
                  <a:pt x="1942291" y="555140"/>
                  <a:pt x="1947777" y="555140"/>
                </a:cubicBezTo>
                <a:cubicBezTo>
                  <a:pt x="1953264" y="555140"/>
                  <a:pt x="1936805" y="575714"/>
                  <a:pt x="1921717" y="598345"/>
                </a:cubicBezTo>
                <a:cubicBezTo>
                  <a:pt x="1905944" y="623034"/>
                  <a:pt x="1883312" y="660067"/>
                  <a:pt x="1872339" y="683384"/>
                </a:cubicBezTo>
                <a:cubicBezTo>
                  <a:pt x="1864796" y="700529"/>
                  <a:pt x="1862052" y="715617"/>
                  <a:pt x="1862052" y="727961"/>
                </a:cubicBezTo>
                <a:cubicBezTo>
                  <a:pt x="1862052" y="764994"/>
                  <a:pt x="1887427" y="790369"/>
                  <a:pt x="1934061" y="790369"/>
                </a:cubicBezTo>
                <a:cubicBezTo>
                  <a:pt x="1965951" y="790369"/>
                  <a:pt x="2001313" y="771081"/>
                  <a:pt x="2025101" y="744656"/>
                </a:cubicBezTo>
                <a:lnTo>
                  <a:pt x="2032579" y="733713"/>
                </a:lnTo>
                <a:lnTo>
                  <a:pt x="2040008" y="749027"/>
                </a:lnTo>
                <a:cubicBezTo>
                  <a:pt x="2055860" y="774617"/>
                  <a:pt x="2084471" y="790798"/>
                  <a:pt x="2124333" y="790369"/>
                </a:cubicBezTo>
                <a:cubicBezTo>
                  <a:pt x="2157766" y="789940"/>
                  <a:pt x="2191734" y="777189"/>
                  <a:pt x="2219541" y="757472"/>
                </a:cubicBezTo>
                <a:lnTo>
                  <a:pt x="2220838" y="756442"/>
                </a:lnTo>
                <a:lnTo>
                  <a:pt x="2220971" y="757965"/>
                </a:lnTo>
                <a:cubicBezTo>
                  <a:pt x="2222964" y="768638"/>
                  <a:pt x="2227851" y="776996"/>
                  <a:pt x="2235052" y="784197"/>
                </a:cubicBezTo>
                <a:cubicBezTo>
                  <a:pt x="2246024" y="795170"/>
                  <a:pt x="2254940" y="791055"/>
                  <a:pt x="2259740" y="780082"/>
                </a:cubicBezTo>
                <a:cubicBezTo>
                  <a:pt x="2287858" y="718360"/>
                  <a:pt x="2318719" y="651152"/>
                  <a:pt x="2356438" y="611375"/>
                </a:cubicBezTo>
                <a:cubicBezTo>
                  <a:pt x="2394157" y="568856"/>
                  <a:pt x="2427761" y="549653"/>
                  <a:pt x="2433934" y="549653"/>
                </a:cubicBezTo>
                <a:cubicBezTo>
                  <a:pt x="2438734" y="549653"/>
                  <a:pt x="2427761" y="567484"/>
                  <a:pt x="2413360" y="590115"/>
                </a:cubicBezTo>
                <a:cubicBezTo>
                  <a:pt x="2386613" y="632635"/>
                  <a:pt x="2355067" y="695729"/>
                  <a:pt x="2355067" y="732762"/>
                </a:cubicBezTo>
                <a:cubicBezTo>
                  <a:pt x="2355067" y="768423"/>
                  <a:pt x="2374955" y="791741"/>
                  <a:pt x="2420903" y="791741"/>
                </a:cubicBezTo>
                <a:cubicBezTo>
                  <a:pt x="2451764" y="791741"/>
                  <a:pt x="2487640" y="771295"/>
                  <a:pt x="2511750" y="745160"/>
                </a:cubicBezTo>
                <a:lnTo>
                  <a:pt x="2513522" y="742672"/>
                </a:lnTo>
                <a:lnTo>
                  <a:pt x="2514107" y="744838"/>
                </a:lnTo>
                <a:cubicBezTo>
                  <a:pt x="2524683" y="773095"/>
                  <a:pt x="2549243" y="789683"/>
                  <a:pt x="2576504" y="789683"/>
                </a:cubicBezTo>
                <a:cubicBezTo>
                  <a:pt x="2605307" y="789683"/>
                  <a:pt x="2631196" y="774939"/>
                  <a:pt x="2651084" y="757622"/>
                </a:cubicBezTo>
                <a:lnTo>
                  <a:pt x="2657727" y="750597"/>
                </a:lnTo>
                <a:lnTo>
                  <a:pt x="2661248" y="758960"/>
                </a:lnTo>
                <a:cubicBezTo>
                  <a:pt x="2671233" y="777478"/>
                  <a:pt x="2689289" y="788997"/>
                  <a:pt x="2714578" y="788997"/>
                </a:cubicBezTo>
                <a:cubicBezTo>
                  <a:pt x="2742010" y="788997"/>
                  <a:pt x="2772871" y="767738"/>
                  <a:pt x="2792759" y="748535"/>
                </a:cubicBezTo>
                <a:cubicBezTo>
                  <a:pt x="2798246" y="773910"/>
                  <a:pt x="2818134" y="791741"/>
                  <a:pt x="2852424" y="791741"/>
                </a:cubicBezTo>
                <a:cubicBezTo>
                  <a:pt x="2873341" y="791741"/>
                  <a:pt x="2894772" y="782654"/>
                  <a:pt x="2913203" y="768852"/>
                </a:cubicBezTo>
                <a:lnTo>
                  <a:pt x="2934881" y="748273"/>
                </a:lnTo>
                <a:lnTo>
                  <a:pt x="2939608" y="757972"/>
                </a:lnTo>
                <a:cubicBezTo>
                  <a:pt x="2952045" y="778164"/>
                  <a:pt x="2972887" y="789683"/>
                  <a:pt x="2995604" y="789683"/>
                </a:cubicBezTo>
                <a:cubicBezTo>
                  <a:pt x="3017207" y="789683"/>
                  <a:pt x="3037170" y="781389"/>
                  <a:pt x="3054192" y="769937"/>
                </a:cubicBezTo>
                <a:lnTo>
                  <a:pt x="3069269" y="758327"/>
                </a:lnTo>
                <a:lnTo>
                  <a:pt x="3078214" y="773395"/>
                </a:lnTo>
                <a:cubicBezTo>
                  <a:pt x="3088072" y="783682"/>
                  <a:pt x="3103160" y="789683"/>
                  <a:pt x="3124077" y="789683"/>
                </a:cubicBezTo>
                <a:cubicBezTo>
                  <a:pt x="3154424" y="789683"/>
                  <a:pt x="3188628" y="773481"/>
                  <a:pt x="3212513" y="747153"/>
                </a:cubicBezTo>
                <a:lnTo>
                  <a:pt x="3218264" y="738643"/>
                </a:lnTo>
                <a:lnTo>
                  <a:pt x="3226566" y="754707"/>
                </a:lnTo>
                <a:cubicBezTo>
                  <a:pt x="3245768" y="780082"/>
                  <a:pt x="3271143" y="789683"/>
                  <a:pt x="3293774" y="789683"/>
                </a:cubicBezTo>
                <a:cubicBezTo>
                  <a:pt x="3304061" y="789683"/>
                  <a:pt x="3312291" y="787626"/>
                  <a:pt x="3318463" y="785568"/>
                </a:cubicBezTo>
                <a:cubicBezTo>
                  <a:pt x="3370584" y="767738"/>
                  <a:pt x="3414475" y="700529"/>
                  <a:pt x="3428877" y="643608"/>
                </a:cubicBezTo>
                <a:cubicBezTo>
                  <a:pt x="3436421" y="642236"/>
                  <a:pt x="3441907" y="639493"/>
                  <a:pt x="3446708" y="634007"/>
                </a:cubicBezTo>
                <a:cubicBezTo>
                  <a:pt x="3452194" y="627149"/>
                  <a:pt x="3450823" y="620976"/>
                  <a:pt x="3432992" y="620976"/>
                </a:cubicBezTo>
                <a:cubicBezTo>
                  <a:pt x="3439164" y="562683"/>
                  <a:pt x="3419962" y="557883"/>
                  <a:pt x="3400759" y="535251"/>
                </a:cubicBezTo>
                <a:cubicBezTo>
                  <a:pt x="3387729" y="517421"/>
                  <a:pt x="3375384" y="509877"/>
                  <a:pt x="3355496" y="509877"/>
                </a:cubicBezTo>
                <a:cubicBezTo>
                  <a:pt x="3310234" y="509877"/>
                  <a:pt x="3267028" y="544167"/>
                  <a:pt x="3236167" y="599031"/>
                </a:cubicBezTo>
                <a:cubicBezTo>
                  <a:pt x="3227252" y="615147"/>
                  <a:pt x="3220051" y="631606"/>
                  <a:pt x="3215079" y="647808"/>
                </a:cubicBezTo>
                <a:lnTo>
                  <a:pt x="3209850" y="679818"/>
                </a:lnTo>
                <a:lnTo>
                  <a:pt x="3196997" y="703808"/>
                </a:lnTo>
                <a:cubicBezTo>
                  <a:pt x="3176712" y="736405"/>
                  <a:pt x="3151509" y="762251"/>
                  <a:pt x="3130935" y="762251"/>
                </a:cubicBezTo>
                <a:cubicBezTo>
                  <a:pt x="3123391" y="762251"/>
                  <a:pt x="3120648" y="756079"/>
                  <a:pt x="3120648" y="745106"/>
                </a:cubicBezTo>
                <a:cubicBezTo>
                  <a:pt x="3120648" y="734133"/>
                  <a:pt x="3124077" y="719732"/>
                  <a:pt x="3130249" y="703958"/>
                </a:cubicBezTo>
                <a:cubicBezTo>
                  <a:pt x="3141908" y="676526"/>
                  <a:pt x="3173455" y="625091"/>
                  <a:pt x="3186485" y="595602"/>
                </a:cubicBezTo>
                <a:cubicBezTo>
                  <a:pt x="3204316" y="561312"/>
                  <a:pt x="3198829" y="531822"/>
                  <a:pt x="3185799" y="518106"/>
                </a:cubicBezTo>
                <a:cubicBezTo>
                  <a:pt x="3176884" y="507819"/>
                  <a:pt x="3168654" y="509191"/>
                  <a:pt x="3158367" y="522907"/>
                </a:cubicBezTo>
                <a:cubicBezTo>
                  <a:pt x="3132992" y="558569"/>
                  <a:pt x="3089101" y="638121"/>
                  <a:pt x="3071956" y="686127"/>
                </a:cubicBezTo>
                <a:lnTo>
                  <a:pt x="3066738" y="706781"/>
                </a:lnTo>
                <a:lnTo>
                  <a:pt x="3056664" y="721531"/>
                </a:lnTo>
                <a:cubicBezTo>
                  <a:pt x="3038006" y="746746"/>
                  <a:pt x="3017807" y="763623"/>
                  <a:pt x="3001090" y="763623"/>
                </a:cubicBezTo>
                <a:cubicBezTo>
                  <a:pt x="2989432" y="763623"/>
                  <a:pt x="2982574" y="749221"/>
                  <a:pt x="2982574" y="728647"/>
                </a:cubicBezTo>
                <a:cubicBezTo>
                  <a:pt x="2982574" y="713559"/>
                  <a:pt x="2986688" y="695729"/>
                  <a:pt x="2994918" y="677212"/>
                </a:cubicBezTo>
                <a:cubicBezTo>
                  <a:pt x="3018921" y="625091"/>
                  <a:pt x="3058012" y="557197"/>
                  <a:pt x="3084072" y="512620"/>
                </a:cubicBezTo>
                <a:cubicBezTo>
                  <a:pt x="3099159" y="510563"/>
                  <a:pt x="3116990" y="509191"/>
                  <a:pt x="3129335" y="510563"/>
                </a:cubicBezTo>
                <a:cubicBezTo>
                  <a:pt x="3145794" y="512620"/>
                  <a:pt x="3150595" y="504390"/>
                  <a:pt x="3143737" y="492046"/>
                </a:cubicBezTo>
                <a:cubicBezTo>
                  <a:pt x="3138936" y="483816"/>
                  <a:pt x="3127277" y="472844"/>
                  <a:pt x="3106017" y="470100"/>
                </a:cubicBezTo>
                <a:cubicBezTo>
                  <a:pt x="3114247" y="450898"/>
                  <a:pt x="3116990" y="435125"/>
                  <a:pt x="3116990" y="422780"/>
                </a:cubicBezTo>
                <a:cubicBezTo>
                  <a:pt x="3116990" y="414551"/>
                  <a:pt x="3114247" y="402892"/>
                  <a:pt x="3109447" y="394662"/>
                </a:cubicBezTo>
                <a:cubicBezTo>
                  <a:pt x="3101903" y="381632"/>
                  <a:pt x="3093673" y="380946"/>
                  <a:pt x="3083386" y="396034"/>
                </a:cubicBezTo>
                <a:cubicBezTo>
                  <a:pt x="3067613" y="418665"/>
                  <a:pt x="3053211" y="441297"/>
                  <a:pt x="3031951" y="478330"/>
                </a:cubicBezTo>
                <a:cubicBezTo>
                  <a:pt x="3016864" y="479702"/>
                  <a:pt x="2998347" y="480387"/>
                  <a:pt x="2982574" y="479702"/>
                </a:cubicBezTo>
                <a:cubicBezTo>
                  <a:pt x="2966800" y="479016"/>
                  <a:pt x="2959942" y="485874"/>
                  <a:pt x="2969543" y="500276"/>
                </a:cubicBezTo>
                <a:cubicBezTo>
                  <a:pt x="2975030" y="508505"/>
                  <a:pt x="2987374" y="516049"/>
                  <a:pt x="3008634" y="518792"/>
                </a:cubicBezTo>
                <a:cubicBezTo>
                  <a:pt x="2981202" y="568170"/>
                  <a:pt x="2955142" y="622348"/>
                  <a:pt x="2941425" y="655952"/>
                </a:cubicBezTo>
                <a:lnTo>
                  <a:pt x="2932209" y="683527"/>
                </a:lnTo>
                <a:lnTo>
                  <a:pt x="2919322" y="706155"/>
                </a:lnTo>
                <a:cubicBezTo>
                  <a:pt x="2898973" y="738077"/>
                  <a:pt x="2875055" y="764309"/>
                  <a:pt x="2856539" y="764309"/>
                </a:cubicBezTo>
                <a:cubicBezTo>
                  <a:pt x="2849681" y="764309"/>
                  <a:pt x="2846937" y="758136"/>
                  <a:pt x="2846937" y="747849"/>
                </a:cubicBezTo>
                <a:cubicBezTo>
                  <a:pt x="2846937" y="701901"/>
                  <a:pt x="2904545" y="627149"/>
                  <a:pt x="2922375" y="589430"/>
                </a:cubicBezTo>
                <a:cubicBezTo>
                  <a:pt x="2940206" y="553768"/>
                  <a:pt x="2934034" y="523593"/>
                  <a:pt x="2922375" y="509877"/>
                </a:cubicBezTo>
                <a:cubicBezTo>
                  <a:pt x="2914146" y="500276"/>
                  <a:pt x="2902487" y="500961"/>
                  <a:pt x="2894258" y="514677"/>
                </a:cubicBezTo>
                <a:lnTo>
                  <a:pt x="2881227" y="535937"/>
                </a:lnTo>
                <a:cubicBezTo>
                  <a:pt x="2875055" y="518106"/>
                  <a:pt x="2859968" y="505762"/>
                  <a:pt x="2835279" y="505762"/>
                </a:cubicBezTo>
                <a:cubicBezTo>
                  <a:pt x="2800303" y="505762"/>
                  <a:pt x="2744067" y="537995"/>
                  <a:pt x="2689204" y="616862"/>
                </a:cubicBezTo>
                <a:cubicBezTo>
                  <a:pt x="2676859" y="634007"/>
                  <a:pt x="2667601" y="652180"/>
                  <a:pt x="2661429" y="669754"/>
                </a:cubicBezTo>
                <a:lnTo>
                  <a:pt x="2654978" y="693634"/>
                </a:lnTo>
                <a:lnTo>
                  <a:pt x="2648534" y="705469"/>
                </a:lnTo>
                <a:cubicBezTo>
                  <a:pt x="2627124" y="739320"/>
                  <a:pt x="2602050" y="763623"/>
                  <a:pt x="2581990" y="763623"/>
                </a:cubicBezTo>
                <a:cubicBezTo>
                  <a:pt x="2570332" y="763623"/>
                  <a:pt x="2563474" y="749221"/>
                  <a:pt x="2563474" y="728647"/>
                </a:cubicBezTo>
                <a:cubicBezTo>
                  <a:pt x="2563474" y="713559"/>
                  <a:pt x="2567588" y="695729"/>
                  <a:pt x="2575818" y="677212"/>
                </a:cubicBezTo>
                <a:cubicBezTo>
                  <a:pt x="2599821" y="625091"/>
                  <a:pt x="2638912" y="557197"/>
                  <a:pt x="2664972" y="512620"/>
                </a:cubicBezTo>
                <a:cubicBezTo>
                  <a:pt x="2680060" y="510563"/>
                  <a:pt x="2697890" y="509191"/>
                  <a:pt x="2710235" y="510563"/>
                </a:cubicBezTo>
                <a:cubicBezTo>
                  <a:pt x="2726694" y="512620"/>
                  <a:pt x="2731495" y="504390"/>
                  <a:pt x="2724637" y="492046"/>
                </a:cubicBezTo>
                <a:cubicBezTo>
                  <a:pt x="2719836" y="483816"/>
                  <a:pt x="2708177" y="472844"/>
                  <a:pt x="2686917" y="470100"/>
                </a:cubicBezTo>
                <a:cubicBezTo>
                  <a:pt x="2695147" y="450898"/>
                  <a:pt x="2697890" y="435125"/>
                  <a:pt x="2697890" y="422780"/>
                </a:cubicBezTo>
                <a:cubicBezTo>
                  <a:pt x="2697890" y="414551"/>
                  <a:pt x="2695147" y="402892"/>
                  <a:pt x="2690347" y="394662"/>
                </a:cubicBezTo>
                <a:cubicBezTo>
                  <a:pt x="2682803" y="381632"/>
                  <a:pt x="2674573" y="380946"/>
                  <a:pt x="2664286" y="396034"/>
                </a:cubicBezTo>
                <a:cubicBezTo>
                  <a:pt x="2648513" y="418665"/>
                  <a:pt x="2634111" y="441297"/>
                  <a:pt x="2612851" y="478330"/>
                </a:cubicBezTo>
                <a:cubicBezTo>
                  <a:pt x="2597763" y="479702"/>
                  <a:pt x="2579247" y="480387"/>
                  <a:pt x="2563474" y="479702"/>
                </a:cubicBezTo>
                <a:cubicBezTo>
                  <a:pt x="2547700" y="479016"/>
                  <a:pt x="2540842" y="485874"/>
                  <a:pt x="2550443" y="500276"/>
                </a:cubicBezTo>
                <a:cubicBezTo>
                  <a:pt x="2555930" y="508505"/>
                  <a:pt x="2568274" y="516049"/>
                  <a:pt x="2589534" y="518792"/>
                </a:cubicBezTo>
                <a:cubicBezTo>
                  <a:pt x="2562102" y="568170"/>
                  <a:pt x="2536042" y="622348"/>
                  <a:pt x="2522325" y="655952"/>
                </a:cubicBezTo>
                <a:lnTo>
                  <a:pt x="2519521" y="664343"/>
                </a:lnTo>
                <a:lnTo>
                  <a:pt x="2517676" y="665136"/>
                </a:lnTo>
                <a:cubicBezTo>
                  <a:pt x="2515715" y="666754"/>
                  <a:pt x="2513829" y="669154"/>
                  <a:pt x="2512115" y="672411"/>
                </a:cubicBezTo>
                <a:cubicBezTo>
                  <a:pt x="2487426" y="718360"/>
                  <a:pt x="2451764" y="762937"/>
                  <a:pt x="2428447" y="762937"/>
                </a:cubicBezTo>
                <a:cubicBezTo>
                  <a:pt x="2419532" y="762937"/>
                  <a:pt x="2414731" y="754022"/>
                  <a:pt x="2414731" y="739620"/>
                </a:cubicBezTo>
                <a:cubicBezTo>
                  <a:pt x="2414731" y="714245"/>
                  <a:pt x="2438048" y="668982"/>
                  <a:pt x="2459994" y="634007"/>
                </a:cubicBezTo>
                <a:cubicBezTo>
                  <a:pt x="2481940" y="595602"/>
                  <a:pt x="2494284" y="573656"/>
                  <a:pt x="2494284" y="558569"/>
                </a:cubicBezTo>
                <a:cubicBezTo>
                  <a:pt x="2494284" y="532508"/>
                  <a:pt x="2475767" y="508505"/>
                  <a:pt x="2455879" y="508505"/>
                </a:cubicBezTo>
                <a:cubicBezTo>
                  <a:pt x="2431190" y="508505"/>
                  <a:pt x="2398272" y="531137"/>
                  <a:pt x="2368782" y="558569"/>
                </a:cubicBezTo>
                <a:cubicBezTo>
                  <a:pt x="2369468" y="554454"/>
                  <a:pt x="2369468" y="549653"/>
                  <a:pt x="2369468" y="544853"/>
                </a:cubicBezTo>
                <a:cubicBezTo>
                  <a:pt x="2369468" y="533880"/>
                  <a:pt x="2366725" y="522907"/>
                  <a:pt x="2360553" y="512620"/>
                </a:cubicBezTo>
                <a:cubicBezTo>
                  <a:pt x="2353695" y="500276"/>
                  <a:pt x="2343408" y="499590"/>
                  <a:pt x="2334493" y="512620"/>
                </a:cubicBezTo>
                <a:cubicBezTo>
                  <a:pt x="2302603" y="560455"/>
                  <a:pt x="2264927" y="626420"/>
                  <a:pt x="2242585" y="672615"/>
                </a:cubicBezTo>
                <a:lnTo>
                  <a:pt x="2235542" y="687910"/>
                </a:lnTo>
                <a:lnTo>
                  <a:pt x="2224899" y="702179"/>
                </a:lnTo>
                <a:cubicBezTo>
                  <a:pt x="2197671" y="734391"/>
                  <a:pt x="2162052" y="762937"/>
                  <a:pt x="2122961" y="762937"/>
                </a:cubicBezTo>
                <a:cubicBezTo>
                  <a:pt x="2102387" y="762937"/>
                  <a:pt x="2090043" y="741677"/>
                  <a:pt x="2090043" y="711502"/>
                </a:cubicBezTo>
                <a:cubicBezTo>
                  <a:pt x="2090043" y="699158"/>
                  <a:pt x="2092100" y="684756"/>
                  <a:pt x="2096215" y="671040"/>
                </a:cubicBezTo>
                <a:cubicBezTo>
                  <a:pt x="2111989" y="681327"/>
                  <a:pt x="2128448" y="686127"/>
                  <a:pt x="2144907" y="686127"/>
                </a:cubicBezTo>
                <a:cubicBezTo>
                  <a:pt x="2205257" y="686127"/>
                  <a:pt x="2251206" y="614118"/>
                  <a:pt x="2251206" y="572970"/>
                </a:cubicBezTo>
                <a:cubicBezTo>
                  <a:pt x="2251206" y="564055"/>
                  <a:pt x="2248463" y="553768"/>
                  <a:pt x="2244348" y="547596"/>
                </a:cubicBezTo>
                <a:cubicBezTo>
                  <a:pt x="2234747" y="533880"/>
                  <a:pt x="2221031" y="522907"/>
                  <a:pt x="2201828" y="511934"/>
                </a:cubicBezTo>
                <a:cubicBezTo>
                  <a:pt x="2194970" y="507819"/>
                  <a:pt x="2187427" y="506448"/>
                  <a:pt x="2177825" y="506448"/>
                </a:cubicBezTo>
                <a:cubicBezTo>
                  <a:pt x="2138049" y="506448"/>
                  <a:pt x="2082499" y="542795"/>
                  <a:pt x="2046838" y="615490"/>
                </a:cubicBezTo>
                <a:cubicBezTo>
                  <a:pt x="2039637" y="629206"/>
                  <a:pt x="2034322" y="642750"/>
                  <a:pt x="2030807" y="655952"/>
                </a:cubicBezTo>
                <a:lnTo>
                  <a:pt x="2029359" y="666585"/>
                </a:lnTo>
                <a:lnTo>
                  <a:pt x="2025273" y="671726"/>
                </a:lnTo>
                <a:cubicBezTo>
                  <a:pt x="1999898" y="713559"/>
                  <a:pt x="1966294" y="761565"/>
                  <a:pt x="1945034" y="761565"/>
                </a:cubicBezTo>
                <a:cubicBezTo>
                  <a:pt x="1934061" y="761565"/>
                  <a:pt x="1927203" y="750593"/>
                  <a:pt x="1927203" y="734819"/>
                </a:cubicBezTo>
                <a:cubicBezTo>
                  <a:pt x="1927203" y="710816"/>
                  <a:pt x="1945034" y="680641"/>
                  <a:pt x="1964237" y="651152"/>
                </a:cubicBezTo>
                <a:cubicBezTo>
                  <a:pt x="1992354" y="607946"/>
                  <a:pt x="2006756" y="576399"/>
                  <a:pt x="2006756" y="553082"/>
                </a:cubicBezTo>
                <a:cubicBezTo>
                  <a:pt x="2006756" y="530451"/>
                  <a:pt x="1995783" y="511934"/>
                  <a:pt x="1975895" y="511248"/>
                </a:cubicBezTo>
                <a:cubicBezTo>
                  <a:pt x="1953949" y="510563"/>
                  <a:pt x="1917602" y="533880"/>
                  <a:pt x="1886741" y="561312"/>
                </a:cubicBezTo>
                <a:cubicBezTo>
                  <a:pt x="1886741" y="532508"/>
                  <a:pt x="1872339" y="507819"/>
                  <a:pt x="1850394" y="507819"/>
                </a:cubicBezTo>
                <a:cubicBezTo>
                  <a:pt x="1828448" y="507819"/>
                  <a:pt x="1790044" y="533880"/>
                  <a:pt x="1760554" y="562683"/>
                </a:cubicBezTo>
                <a:cubicBezTo>
                  <a:pt x="1761926" y="555825"/>
                  <a:pt x="1762612" y="549653"/>
                  <a:pt x="1762612" y="544167"/>
                </a:cubicBezTo>
                <a:cubicBezTo>
                  <a:pt x="1762612" y="533194"/>
                  <a:pt x="1759183" y="521535"/>
                  <a:pt x="1753010" y="511248"/>
                </a:cubicBezTo>
                <a:cubicBezTo>
                  <a:pt x="1746152" y="498904"/>
                  <a:pt x="1735865" y="498218"/>
                  <a:pt x="1726950" y="511248"/>
                </a:cubicBezTo>
                <a:cubicBezTo>
                  <a:pt x="1700804" y="551111"/>
                  <a:pt x="1671711" y="603296"/>
                  <a:pt x="1650052" y="646875"/>
                </a:cubicBezTo>
                <a:lnTo>
                  <a:pt x="1638195" y="671483"/>
                </a:lnTo>
                <a:lnTo>
                  <a:pt x="1615299" y="702179"/>
                </a:lnTo>
                <a:cubicBezTo>
                  <a:pt x="1588071" y="734391"/>
                  <a:pt x="1552452" y="762937"/>
                  <a:pt x="1513361" y="762937"/>
                </a:cubicBezTo>
                <a:cubicBezTo>
                  <a:pt x="1492787" y="762937"/>
                  <a:pt x="1480443" y="741677"/>
                  <a:pt x="1480443" y="711502"/>
                </a:cubicBezTo>
                <a:cubicBezTo>
                  <a:pt x="1480443" y="699158"/>
                  <a:pt x="1482500" y="684756"/>
                  <a:pt x="1486615" y="671040"/>
                </a:cubicBezTo>
                <a:cubicBezTo>
                  <a:pt x="1502389" y="681327"/>
                  <a:pt x="1518848" y="686127"/>
                  <a:pt x="1535307" y="686127"/>
                </a:cubicBezTo>
                <a:cubicBezTo>
                  <a:pt x="1595657" y="686127"/>
                  <a:pt x="1641606" y="614118"/>
                  <a:pt x="1641606" y="572970"/>
                </a:cubicBezTo>
                <a:cubicBezTo>
                  <a:pt x="1641606" y="564055"/>
                  <a:pt x="1638863" y="553768"/>
                  <a:pt x="1634748" y="547596"/>
                </a:cubicBezTo>
                <a:cubicBezTo>
                  <a:pt x="1625147" y="533880"/>
                  <a:pt x="1611431" y="522907"/>
                  <a:pt x="1592228" y="511934"/>
                </a:cubicBezTo>
                <a:cubicBezTo>
                  <a:pt x="1585370" y="507819"/>
                  <a:pt x="1577827" y="506448"/>
                  <a:pt x="1568225" y="506448"/>
                </a:cubicBezTo>
                <a:cubicBezTo>
                  <a:pt x="1528449" y="506448"/>
                  <a:pt x="1472899" y="542795"/>
                  <a:pt x="1437237" y="615490"/>
                </a:cubicBezTo>
                <a:cubicBezTo>
                  <a:pt x="1430037" y="629206"/>
                  <a:pt x="1424722" y="642750"/>
                  <a:pt x="1421207" y="655952"/>
                </a:cubicBezTo>
                <a:lnTo>
                  <a:pt x="1420049" y="664456"/>
                </a:lnTo>
                <a:lnTo>
                  <a:pt x="1418645" y="666239"/>
                </a:lnTo>
                <a:cubicBezTo>
                  <a:pt x="1392584" y="715617"/>
                  <a:pt x="1352808" y="761565"/>
                  <a:pt x="1321261" y="761565"/>
                </a:cubicBezTo>
                <a:cubicBezTo>
                  <a:pt x="1312346" y="761565"/>
                  <a:pt x="1308231" y="749907"/>
                  <a:pt x="1308231" y="733448"/>
                </a:cubicBezTo>
                <a:cubicBezTo>
                  <a:pt x="1308231" y="709445"/>
                  <a:pt x="1317146" y="678584"/>
                  <a:pt x="1330862" y="643608"/>
                </a:cubicBezTo>
                <a:cubicBezTo>
                  <a:pt x="1391213" y="603146"/>
                  <a:pt x="1465965" y="522221"/>
                  <a:pt x="1487225" y="440611"/>
                </a:cubicBezTo>
                <a:cubicBezTo>
                  <a:pt x="1490654" y="428952"/>
                  <a:pt x="1491339" y="421409"/>
                  <a:pt x="1491339" y="411807"/>
                </a:cubicBezTo>
                <a:cubicBezTo>
                  <a:pt x="1491339" y="393977"/>
                  <a:pt x="1483796" y="374774"/>
                  <a:pt x="1468708" y="361744"/>
                </a:cubicBezTo>
                <a:cubicBezTo>
                  <a:pt x="1462193" y="355572"/>
                  <a:pt x="1455849" y="353514"/>
                  <a:pt x="1449506" y="354629"/>
                </a:cubicBezTo>
                <a:close/>
                <a:moveTo>
                  <a:pt x="4616092" y="353171"/>
                </a:moveTo>
                <a:cubicBezTo>
                  <a:pt x="4611806" y="352314"/>
                  <a:pt x="4607005" y="354886"/>
                  <a:pt x="4601519" y="362430"/>
                </a:cubicBezTo>
                <a:cubicBezTo>
                  <a:pt x="4559000" y="420037"/>
                  <a:pt x="4445842" y="625777"/>
                  <a:pt x="4412924" y="709445"/>
                </a:cubicBezTo>
                <a:cubicBezTo>
                  <a:pt x="4406066" y="727961"/>
                  <a:pt x="4406066" y="738934"/>
                  <a:pt x="4410867" y="751278"/>
                </a:cubicBezTo>
                <a:cubicBezTo>
                  <a:pt x="4413610" y="758822"/>
                  <a:pt x="4422525" y="771167"/>
                  <a:pt x="4429383" y="780768"/>
                </a:cubicBezTo>
                <a:cubicBezTo>
                  <a:pt x="4438984" y="794484"/>
                  <a:pt x="4447900" y="794484"/>
                  <a:pt x="4467788" y="789683"/>
                </a:cubicBezTo>
                <a:cubicBezTo>
                  <a:pt x="4506878" y="779396"/>
                  <a:pt x="4580259" y="762251"/>
                  <a:pt x="4612492" y="762937"/>
                </a:cubicBezTo>
                <a:cubicBezTo>
                  <a:pt x="4628265" y="762937"/>
                  <a:pt x="4629637" y="756079"/>
                  <a:pt x="4626208" y="747849"/>
                </a:cubicBezTo>
                <a:cubicBezTo>
                  <a:pt x="4617293" y="726590"/>
                  <a:pt x="4597404" y="712188"/>
                  <a:pt x="4559685" y="714931"/>
                </a:cubicBezTo>
                <a:cubicBezTo>
                  <a:pt x="4534996" y="716988"/>
                  <a:pt x="4502078" y="721789"/>
                  <a:pt x="4468474" y="730019"/>
                </a:cubicBezTo>
                <a:cubicBezTo>
                  <a:pt x="4506193" y="649780"/>
                  <a:pt x="4550770" y="572970"/>
                  <a:pt x="4610434" y="463928"/>
                </a:cubicBezTo>
                <a:cubicBezTo>
                  <a:pt x="4627579" y="433753"/>
                  <a:pt x="4633752" y="409750"/>
                  <a:pt x="4633752" y="392605"/>
                </a:cubicBezTo>
                <a:cubicBezTo>
                  <a:pt x="4633752" y="381632"/>
                  <a:pt x="4631009" y="371345"/>
                  <a:pt x="4627579" y="364487"/>
                </a:cubicBezTo>
                <a:cubicBezTo>
                  <a:pt x="4624150" y="358315"/>
                  <a:pt x="4620378" y="354029"/>
                  <a:pt x="4616092" y="353171"/>
                </a:cubicBezTo>
                <a:close/>
                <a:moveTo>
                  <a:pt x="5393637" y="351628"/>
                </a:moveTo>
                <a:cubicBezTo>
                  <a:pt x="5389179" y="352486"/>
                  <a:pt x="5384893" y="356258"/>
                  <a:pt x="5380435" y="363801"/>
                </a:cubicBezTo>
                <a:cubicBezTo>
                  <a:pt x="5328315" y="450212"/>
                  <a:pt x="5241218" y="613433"/>
                  <a:pt x="5205557" y="705330"/>
                </a:cubicBezTo>
                <a:cubicBezTo>
                  <a:pt x="5200070" y="719732"/>
                  <a:pt x="5196641" y="736191"/>
                  <a:pt x="5196641" y="746478"/>
                </a:cubicBezTo>
                <a:cubicBezTo>
                  <a:pt x="5196641" y="762251"/>
                  <a:pt x="5202813" y="775967"/>
                  <a:pt x="5209671" y="784883"/>
                </a:cubicBezTo>
                <a:cubicBezTo>
                  <a:pt x="5219272" y="795170"/>
                  <a:pt x="5229559" y="794484"/>
                  <a:pt x="5234360" y="780768"/>
                </a:cubicBezTo>
                <a:cubicBezTo>
                  <a:pt x="5264535" y="696414"/>
                  <a:pt x="5313227" y="601774"/>
                  <a:pt x="5361918" y="518106"/>
                </a:cubicBezTo>
                <a:cubicBezTo>
                  <a:pt x="5355747" y="576399"/>
                  <a:pt x="5353003" y="633321"/>
                  <a:pt x="5353003" y="673097"/>
                </a:cubicBezTo>
                <a:cubicBezTo>
                  <a:pt x="5353003" y="689556"/>
                  <a:pt x="5353689" y="703272"/>
                  <a:pt x="5355061" y="723161"/>
                </a:cubicBezTo>
                <a:cubicBezTo>
                  <a:pt x="5357803" y="758136"/>
                  <a:pt x="5368777" y="775967"/>
                  <a:pt x="5391407" y="787626"/>
                </a:cubicBezTo>
                <a:cubicBezTo>
                  <a:pt x="5403066" y="793798"/>
                  <a:pt x="5410610" y="789683"/>
                  <a:pt x="5414725" y="781454"/>
                </a:cubicBezTo>
                <a:cubicBezTo>
                  <a:pt x="5456559" y="688871"/>
                  <a:pt x="5540913" y="527708"/>
                  <a:pt x="5579317" y="464614"/>
                </a:cubicBezTo>
                <a:cubicBezTo>
                  <a:pt x="5600577" y="430324"/>
                  <a:pt x="5604691" y="406321"/>
                  <a:pt x="5604691" y="389862"/>
                </a:cubicBezTo>
                <a:cubicBezTo>
                  <a:pt x="5604691" y="380261"/>
                  <a:pt x="5602634" y="371345"/>
                  <a:pt x="5598519" y="363116"/>
                </a:cubicBezTo>
                <a:cubicBezTo>
                  <a:pt x="5590975" y="350085"/>
                  <a:pt x="5582746" y="346656"/>
                  <a:pt x="5572459" y="361058"/>
                </a:cubicBezTo>
                <a:cubicBezTo>
                  <a:pt x="5527197" y="431696"/>
                  <a:pt x="5460673" y="551711"/>
                  <a:pt x="5414039" y="649780"/>
                </a:cubicBezTo>
                <a:cubicBezTo>
                  <a:pt x="5418839" y="570913"/>
                  <a:pt x="5425012" y="499590"/>
                  <a:pt x="5434613" y="444040"/>
                </a:cubicBezTo>
                <a:cubicBezTo>
                  <a:pt x="5436671" y="431696"/>
                  <a:pt x="5438042" y="420723"/>
                  <a:pt x="5438042" y="411122"/>
                </a:cubicBezTo>
                <a:cubicBezTo>
                  <a:pt x="5438042" y="386433"/>
                  <a:pt x="5428441" y="372031"/>
                  <a:pt x="5407867" y="356943"/>
                </a:cubicBezTo>
                <a:cubicBezTo>
                  <a:pt x="5402723" y="352829"/>
                  <a:pt x="5398095" y="350771"/>
                  <a:pt x="5393637" y="351628"/>
                </a:cubicBezTo>
                <a:close/>
                <a:moveTo>
                  <a:pt x="668370" y="347342"/>
                </a:moveTo>
                <a:cubicBezTo>
                  <a:pt x="663484" y="346999"/>
                  <a:pt x="658169" y="350428"/>
                  <a:pt x="652682" y="358315"/>
                </a:cubicBezTo>
                <a:cubicBezTo>
                  <a:pt x="598504" y="435810"/>
                  <a:pt x="504550" y="610004"/>
                  <a:pt x="468888" y="703272"/>
                </a:cubicBezTo>
                <a:cubicBezTo>
                  <a:pt x="463402" y="719732"/>
                  <a:pt x="460658" y="736191"/>
                  <a:pt x="460658" y="745792"/>
                </a:cubicBezTo>
                <a:cubicBezTo>
                  <a:pt x="460658" y="762937"/>
                  <a:pt x="466145" y="775281"/>
                  <a:pt x="473003" y="782139"/>
                </a:cubicBezTo>
                <a:cubicBezTo>
                  <a:pt x="483975" y="794484"/>
                  <a:pt x="490833" y="792426"/>
                  <a:pt x="496320" y="779396"/>
                </a:cubicBezTo>
                <a:cubicBezTo>
                  <a:pt x="543640" y="673783"/>
                  <a:pt x="619764" y="540052"/>
                  <a:pt x="661598" y="465986"/>
                </a:cubicBezTo>
                <a:cubicBezTo>
                  <a:pt x="679428" y="433753"/>
                  <a:pt x="687658" y="404949"/>
                  <a:pt x="687658" y="386433"/>
                </a:cubicBezTo>
                <a:cubicBezTo>
                  <a:pt x="687658" y="375460"/>
                  <a:pt x="684915" y="365859"/>
                  <a:pt x="681486" y="359001"/>
                </a:cubicBezTo>
                <a:cubicBezTo>
                  <a:pt x="677714" y="351800"/>
                  <a:pt x="673256" y="347685"/>
                  <a:pt x="668370" y="347342"/>
                </a:cubicBezTo>
                <a:close/>
                <a:moveTo>
                  <a:pt x="5190593" y="346142"/>
                </a:moveTo>
                <a:cubicBezTo>
                  <a:pt x="5184849" y="345799"/>
                  <a:pt x="5178505" y="348714"/>
                  <a:pt x="5170962" y="354886"/>
                </a:cubicBezTo>
                <a:cubicBezTo>
                  <a:pt x="5098953" y="415922"/>
                  <a:pt x="5004312" y="548282"/>
                  <a:pt x="4952877" y="638121"/>
                </a:cubicBezTo>
                <a:cubicBezTo>
                  <a:pt x="4943276" y="637436"/>
                  <a:pt x="4937790" y="636750"/>
                  <a:pt x="4928189" y="635378"/>
                </a:cubicBezTo>
                <a:cubicBezTo>
                  <a:pt x="4910358" y="632635"/>
                  <a:pt x="4907615" y="636750"/>
                  <a:pt x="4913101" y="649780"/>
                </a:cubicBezTo>
                <a:cubicBezTo>
                  <a:pt x="4915158" y="653895"/>
                  <a:pt x="4921331" y="663496"/>
                  <a:pt x="4933675" y="672411"/>
                </a:cubicBezTo>
                <a:cubicBezTo>
                  <a:pt x="4926131" y="686813"/>
                  <a:pt x="4921331" y="698472"/>
                  <a:pt x="4917216" y="708759"/>
                </a:cubicBezTo>
                <a:cubicBezTo>
                  <a:pt x="4908986" y="728647"/>
                  <a:pt x="4906243" y="744420"/>
                  <a:pt x="4906243" y="755393"/>
                </a:cubicBezTo>
                <a:cubicBezTo>
                  <a:pt x="4906243" y="766366"/>
                  <a:pt x="4910358" y="772538"/>
                  <a:pt x="4914473" y="780768"/>
                </a:cubicBezTo>
                <a:cubicBezTo>
                  <a:pt x="4919273" y="790369"/>
                  <a:pt x="4930932" y="793112"/>
                  <a:pt x="4939161" y="778710"/>
                </a:cubicBezTo>
                <a:cubicBezTo>
                  <a:pt x="4954935" y="750593"/>
                  <a:pt x="4970022" y="716303"/>
                  <a:pt x="4988539" y="684070"/>
                </a:cubicBezTo>
                <a:cubicBezTo>
                  <a:pt x="5007741" y="684756"/>
                  <a:pt x="5034488" y="682013"/>
                  <a:pt x="5061919" y="679269"/>
                </a:cubicBezTo>
                <a:lnTo>
                  <a:pt x="5109926" y="674469"/>
                </a:lnTo>
                <a:cubicBezTo>
                  <a:pt x="5107868" y="692300"/>
                  <a:pt x="5107868" y="708073"/>
                  <a:pt x="5107868" y="720417"/>
                </a:cubicBezTo>
                <a:cubicBezTo>
                  <a:pt x="5108554" y="760194"/>
                  <a:pt x="5121584" y="778025"/>
                  <a:pt x="5136672" y="785568"/>
                </a:cubicBezTo>
                <a:cubicBezTo>
                  <a:pt x="5149016" y="791055"/>
                  <a:pt x="5157932" y="788312"/>
                  <a:pt x="5157932" y="775967"/>
                </a:cubicBezTo>
                <a:cubicBezTo>
                  <a:pt x="5159303" y="742363"/>
                  <a:pt x="5162732" y="707387"/>
                  <a:pt x="5166847" y="673097"/>
                </a:cubicBezTo>
                <a:lnTo>
                  <a:pt x="5190850" y="677212"/>
                </a:lnTo>
                <a:cubicBezTo>
                  <a:pt x="5203194" y="679269"/>
                  <a:pt x="5207995" y="676526"/>
                  <a:pt x="5204566" y="665553"/>
                </a:cubicBezTo>
                <a:cubicBezTo>
                  <a:pt x="5199765" y="651152"/>
                  <a:pt x="5192907" y="638121"/>
                  <a:pt x="5174391" y="629892"/>
                </a:cubicBezTo>
                <a:cubicBezTo>
                  <a:pt x="5187421" y="557883"/>
                  <a:pt x="5206623" y="486560"/>
                  <a:pt x="5222397" y="437182"/>
                </a:cubicBezTo>
                <a:cubicBezTo>
                  <a:pt x="5226511" y="426895"/>
                  <a:pt x="5227883" y="417294"/>
                  <a:pt x="5227883" y="409064"/>
                </a:cubicBezTo>
                <a:cubicBezTo>
                  <a:pt x="5227883" y="400835"/>
                  <a:pt x="5225825" y="393291"/>
                  <a:pt x="5222397" y="385061"/>
                </a:cubicBezTo>
                <a:cubicBezTo>
                  <a:pt x="5217596" y="373403"/>
                  <a:pt x="5213481" y="365859"/>
                  <a:pt x="5206623" y="356943"/>
                </a:cubicBezTo>
                <a:cubicBezTo>
                  <a:pt x="5201480" y="350085"/>
                  <a:pt x="5196336" y="346485"/>
                  <a:pt x="5190593" y="346142"/>
                </a:cubicBezTo>
                <a:close/>
                <a:moveTo>
                  <a:pt x="220578" y="0"/>
                </a:moveTo>
                <a:lnTo>
                  <a:pt x="5791648" y="0"/>
                </a:lnTo>
                <a:cubicBezTo>
                  <a:pt x="5913470" y="0"/>
                  <a:pt x="6012226" y="98756"/>
                  <a:pt x="6012226" y="220578"/>
                </a:cubicBezTo>
                <a:lnTo>
                  <a:pt x="6012226" y="1102861"/>
                </a:lnTo>
                <a:cubicBezTo>
                  <a:pt x="6012226" y="1224683"/>
                  <a:pt x="5913470" y="1323439"/>
                  <a:pt x="5791648" y="1323439"/>
                </a:cubicBezTo>
                <a:lnTo>
                  <a:pt x="220578" y="1323439"/>
                </a:lnTo>
                <a:cubicBezTo>
                  <a:pt x="98756" y="1323439"/>
                  <a:pt x="0" y="1224683"/>
                  <a:pt x="0" y="1102861"/>
                </a:cubicBezTo>
                <a:lnTo>
                  <a:pt x="0" y="220578"/>
                </a:lnTo>
                <a:cubicBezTo>
                  <a:pt x="0" y="98756"/>
                  <a:pt x="98756" y="0"/>
                  <a:pt x="22057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384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18D1DB3-17BE-9AAB-D576-3C309DA1262A}"/>
              </a:ext>
            </a:extLst>
          </p:cNvPr>
          <p:cNvSpPr txBox="1"/>
          <p:nvPr/>
        </p:nvSpPr>
        <p:spPr>
          <a:xfrm>
            <a:off x="1618139" y="-3027994"/>
            <a:ext cx="8955718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Problem </a:t>
            </a:r>
          </a:p>
        </p:txBody>
      </p:sp>
      <p:pic>
        <p:nvPicPr>
          <p:cNvPr id="43" name="Grafik 42" descr="Adressbuch mit einfarbiger Füllung">
            <a:extLst>
              <a:ext uri="{FF2B5EF4-FFF2-40B4-BE49-F238E27FC236}">
                <a16:creationId xmlns:a16="http://schemas.microsoft.com/office/drawing/2014/main" id="{7DAA6D1B-0F41-BAAF-2DBB-AA3221E11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078" y="4710219"/>
            <a:ext cx="1631217" cy="1631217"/>
          </a:xfrm>
          <a:prstGeom prst="rect">
            <a:avLst/>
          </a:prstGeom>
        </p:spPr>
      </p:pic>
      <p:pic>
        <p:nvPicPr>
          <p:cNvPr id="44" name="Grafik 43" descr="Adressbuch mit einfarbiger Füllung">
            <a:extLst>
              <a:ext uri="{FF2B5EF4-FFF2-40B4-BE49-F238E27FC236}">
                <a16:creationId xmlns:a16="http://schemas.microsoft.com/office/drawing/2014/main" id="{1288FAD1-B218-0EBA-223D-133B98743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3857" y="4710217"/>
            <a:ext cx="1631219" cy="1631219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1F107214-1872-EB29-C8B9-5D0C07AE2D7F}"/>
              </a:ext>
            </a:extLst>
          </p:cNvPr>
          <p:cNvSpPr txBox="1"/>
          <p:nvPr/>
        </p:nvSpPr>
        <p:spPr>
          <a:xfrm>
            <a:off x="1450683" y="4864106"/>
            <a:ext cx="46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Adem Alp Gök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adem.goek@stud.uni-heidelberg.de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Computer Science, Philosophy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B9F4B08-9DA9-04A2-D1AC-A5EE5CDD8FE7}"/>
              </a:ext>
            </a:extLst>
          </p:cNvPr>
          <p:cNvSpPr txBox="1"/>
          <p:nvPr/>
        </p:nvSpPr>
        <p:spPr>
          <a:xfrm>
            <a:off x="6109075" y="4801672"/>
            <a:ext cx="46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Emirhan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Duysak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0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emirhan.duysak@stud.uni-heidelberg.de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Mathematics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341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B96FC-A7B6-7D7C-C200-FB3E395B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557455C9-B30A-3AB1-222E-4583022692C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620F87F3-DA79-9AB8-FBF6-5C2395533C06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3EF160E9-83EE-23E1-7E59-64272B2825FA}"/>
              </a:ext>
            </a:extLst>
          </p:cNvPr>
          <p:cNvSpPr/>
          <p:nvPr/>
        </p:nvSpPr>
        <p:spPr>
          <a:xfrm>
            <a:off x="10498102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12EF32-BCCF-08CB-CBC5-2EE1755E31C9}"/>
              </a:ext>
            </a:extLst>
          </p:cNvPr>
          <p:cNvSpPr txBox="1"/>
          <p:nvPr/>
        </p:nvSpPr>
        <p:spPr>
          <a:xfrm rot="16200000">
            <a:off x="9704910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B22509A-AEFE-2768-EABD-E36E08D4030B}"/>
              </a:ext>
            </a:extLst>
          </p:cNvPr>
          <p:cNvGrpSpPr/>
          <p:nvPr/>
        </p:nvGrpSpPr>
        <p:grpSpPr>
          <a:xfrm>
            <a:off x="-5533074" y="-15125"/>
            <a:ext cx="7598461" cy="6868701"/>
            <a:chOff x="-533643" y="-17966"/>
            <a:chExt cx="7598461" cy="6868701"/>
          </a:xfrm>
          <a:solidFill>
            <a:srgbClr val="E6D7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DBDE12F-0818-BC04-67E7-9848732E6733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FFFC3687-E5E4-DBE4-CA77-D9A4ACBDCB44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F0BC7B9-D79F-EEDF-0ED4-4B467D067F2C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05569798-C3DF-0D76-D76B-24358AFCF743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659BC31D-663F-FD1F-2F99-E3F422F1D6BF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0550A12B-7755-43BF-2AA6-ACFEBEA1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D843332-AA3B-6AC0-4F09-BDEFBB36C1D4}"/>
              </a:ext>
            </a:extLst>
          </p:cNvPr>
          <p:cNvGrpSpPr/>
          <p:nvPr/>
        </p:nvGrpSpPr>
        <p:grpSpPr>
          <a:xfrm>
            <a:off x="5859226" y="-1813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EFAA67E0-5D2F-136A-7BA6-1AA385FE6076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C2CB5D2B-30D7-C22B-06AF-45EDAC6ABE14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D77C8835-FB1D-A10C-5E9E-BB4135C1B7ED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425546ED-568E-38EA-D5A4-1F0F0A9B1B61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1C1CCB4-616F-B32D-F868-9190A8973365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04040232-D35D-412A-0AE7-4BFA7BE6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536" name="Gruppieren 535">
            <a:extLst>
              <a:ext uri="{FF2B5EF4-FFF2-40B4-BE49-F238E27FC236}">
                <a16:creationId xmlns:a16="http://schemas.microsoft.com/office/drawing/2014/main" id="{303E8950-0D78-A5AD-57C2-8E071E4B6A3D}"/>
              </a:ext>
            </a:extLst>
          </p:cNvPr>
          <p:cNvGrpSpPr/>
          <p:nvPr/>
        </p:nvGrpSpPr>
        <p:grpSpPr>
          <a:xfrm>
            <a:off x="-9180895" y="-11790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543" name="Gruppieren 542">
              <a:extLst>
                <a:ext uri="{FF2B5EF4-FFF2-40B4-BE49-F238E27FC236}">
                  <a16:creationId xmlns:a16="http://schemas.microsoft.com/office/drawing/2014/main" id="{8374D79D-66F7-18F6-BCD9-6C61B3C8664A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545" name="Freihandform 544">
                <a:extLst>
                  <a:ext uri="{FF2B5EF4-FFF2-40B4-BE49-F238E27FC236}">
                    <a16:creationId xmlns:a16="http://schemas.microsoft.com/office/drawing/2014/main" id="{6C943E9A-B78B-4ADD-D170-0E40B054CDE8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46" name="Textfeld 545">
                <a:extLst>
                  <a:ext uri="{FF2B5EF4-FFF2-40B4-BE49-F238E27FC236}">
                    <a16:creationId xmlns:a16="http://schemas.microsoft.com/office/drawing/2014/main" id="{17D45BD5-CA74-665D-E23C-5A415F29A8F6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47" name="Textfeld 546">
                <a:extLst>
                  <a:ext uri="{FF2B5EF4-FFF2-40B4-BE49-F238E27FC236}">
                    <a16:creationId xmlns:a16="http://schemas.microsoft.com/office/drawing/2014/main" id="{1B6B2E55-223E-18D7-06C4-1A0A0633280B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48" name="Textfeld 547">
                <a:extLst>
                  <a:ext uri="{FF2B5EF4-FFF2-40B4-BE49-F238E27FC236}">
                    <a16:creationId xmlns:a16="http://schemas.microsoft.com/office/drawing/2014/main" id="{2B062842-C5A0-4BF5-3A24-8013443518DA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44" name="Grafik 543" descr="Liniendiagramm Silhouette">
              <a:extLst>
                <a:ext uri="{FF2B5EF4-FFF2-40B4-BE49-F238E27FC236}">
                  <a16:creationId xmlns:a16="http://schemas.microsoft.com/office/drawing/2014/main" id="{39B0C761-D383-1596-BA5A-A7B34BB25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153E091-A294-ACCD-81F4-F5323085C202}"/>
              </a:ext>
            </a:extLst>
          </p:cNvPr>
          <p:cNvGrpSpPr/>
          <p:nvPr/>
        </p:nvGrpSpPr>
        <p:grpSpPr>
          <a:xfrm>
            <a:off x="-8629556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77EC3F22-EF71-41DB-1F5F-5D02C655398A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92A74258-EEF4-09B3-D11B-DBAF05559F4B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2DC3CCD3-D48E-9E1A-D516-4371862DB33C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E402BDA-93C4-3E66-7CAA-3CE3CEE0C6F4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12D24B58-5060-BD14-BC77-BE68278E8D98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6A96686F-F5F7-628A-C409-D67496F9D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0C5B8A25-C37E-7432-7072-DCAAF1EB75CD}"/>
              </a:ext>
            </a:extLst>
          </p:cNvPr>
          <p:cNvSpPr/>
          <p:nvPr/>
        </p:nvSpPr>
        <p:spPr>
          <a:xfrm>
            <a:off x="-7914641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CCC5BEE6-55F7-39CB-8A79-6BC621D79EA7}"/>
              </a:ext>
            </a:extLst>
          </p:cNvPr>
          <p:cNvGrpSpPr/>
          <p:nvPr/>
        </p:nvGrpSpPr>
        <p:grpSpPr>
          <a:xfrm>
            <a:off x="-33782" y="-40241"/>
            <a:ext cx="8221944" cy="6960278"/>
            <a:chOff x="-8255725" y="-40241"/>
            <a:chExt cx="8221944" cy="696027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55F036C-9571-F4E7-2D62-C1876AA5E638}"/>
                </a:ext>
              </a:extLst>
            </p:cNvPr>
            <p:cNvSpPr/>
            <p:nvPr/>
          </p:nvSpPr>
          <p:spPr>
            <a:xfrm>
              <a:off x="-8255725" y="-40241"/>
              <a:ext cx="8221944" cy="69602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734090" dist="38100" sx="105000" sy="105000" algn="l" rotWithShape="0">
                <a:prstClr val="black">
                  <a:alpha val="1153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8974255B-F592-3EAE-A398-8AC92C215C4A}"/>
                </a:ext>
              </a:extLst>
            </p:cNvPr>
            <p:cNvSpPr txBox="1"/>
            <p:nvPr/>
          </p:nvSpPr>
          <p:spPr>
            <a:xfrm>
              <a:off x="-8225208" y="1041245"/>
              <a:ext cx="80874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Non-negative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21C69C46-156E-3A18-8624-0E803BBAADE6}"/>
                </a:ext>
              </a:extLst>
            </p:cNvPr>
            <p:cNvSpPr txBox="1"/>
            <p:nvPr/>
          </p:nvSpPr>
          <p:spPr>
            <a:xfrm>
              <a:off x="-7606678" y="1964116"/>
              <a:ext cx="660337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Proof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for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both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coefficients</a:t>
              </a:r>
              <a:endParaRPr lang="de-DE" sz="3200" b="1" dirty="0">
                <a:solidFill>
                  <a:srgbClr val="FFF963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A47F07F1-A19D-60C7-EC41-E3216D3340DB}"/>
                </a:ext>
              </a:extLst>
            </p:cNvPr>
            <p:cNvSpPr txBox="1"/>
            <p:nvPr/>
          </p:nvSpPr>
          <p:spPr>
            <a:xfrm>
              <a:off x="-7914640" y="2892695"/>
              <a:ext cx="728808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0 &lt;= a %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&lt;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C8BE3F25-F33A-38EE-7041-DCC8E71D266A}"/>
                </a:ext>
              </a:extLst>
            </p:cNvPr>
            <p:cNvSpPr txBox="1"/>
            <p:nvPr/>
          </p:nvSpPr>
          <p:spPr>
            <a:xfrm>
              <a:off x="-7946801" y="3565196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while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neither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nor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are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guaranteed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6E2D258B-3F30-AA6E-E09E-53089D3932C7}"/>
                </a:ext>
              </a:extLst>
            </p:cNvPr>
            <p:cNvSpPr txBox="1"/>
            <p:nvPr/>
          </p:nvSpPr>
          <p:spPr>
            <a:xfrm>
              <a:off x="-7975649" y="4603429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worst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case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 = q-1),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- a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&gt;= (p-1)(q-1) – (q-1)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= -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shown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through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&gt;= (p-1)(q-1) 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DA873732-F01F-158B-7F98-6A20285BFC93}"/>
                </a:ext>
              </a:extLst>
            </p:cNvPr>
            <p:cNvSpPr txBox="1"/>
            <p:nvPr/>
          </p:nvSpPr>
          <p:spPr>
            <a:xfrm>
              <a:off x="-7899968" y="5641834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b &gt;= (-q+1)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-1 + 1/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,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since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 integer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at least 0</a:t>
              </a:r>
            </a:p>
          </p:txBody>
        </p:sp>
      </p:grpSp>
      <p:sp>
        <p:nvSpPr>
          <p:cNvPr id="61" name="Freihandform 60">
            <a:extLst>
              <a:ext uri="{FF2B5EF4-FFF2-40B4-BE49-F238E27FC236}">
                <a16:creationId xmlns:a16="http://schemas.microsoft.com/office/drawing/2014/main" id="{AC153554-1CAF-0B4D-C05A-B674504932D2}"/>
              </a:ext>
            </a:extLst>
          </p:cNvPr>
          <p:cNvSpPr/>
          <p:nvPr/>
        </p:nvSpPr>
        <p:spPr>
          <a:xfrm>
            <a:off x="-3513265" y="111376"/>
            <a:ext cx="2708309" cy="1041245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218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E49E8-1743-D165-5755-6465B1B3F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933EB371-D4E4-D21B-A87E-6FF3A9F3A75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648BC72A-2982-2B55-E093-3D0237B8A6A7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B5485F28-A1AA-160E-8C90-13B30274FDE3}"/>
              </a:ext>
            </a:extLst>
          </p:cNvPr>
          <p:cNvSpPr/>
          <p:nvPr/>
        </p:nvSpPr>
        <p:spPr>
          <a:xfrm>
            <a:off x="10498102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EC9557-9B95-8DA7-7125-A9B135A05EA6}"/>
              </a:ext>
            </a:extLst>
          </p:cNvPr>
          <p:cNvSpPr txBox="1"/>
          <p:nvPr/>
        </p:nvSpPr>
        <p:spPr>
          <a:xfrm rot="16200000">
            <a:off x="9704910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27B7D80-AB7F-2A57-52FC-9993A17EC71A}"/>
              </a:ext>
            </a:extLst>
          </p:cNvPr>
          <p:cNvGrpSpPr/>
          <p:nvPr/>
        </p:nvGrpSpPr>
        <p:grpSpPr>
          <a:xfrm>
            <a:off x="5859226" y="-1813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FE15D3C3-C6BC-D68B-7D54-470F436D8A20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FD75C24A-3708-0C08-C216-C3BD871806BC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777CD9C-DD59-A594-BABA-91E8639A4B36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390F1C29-4499-93AF-3BD3-88324E976164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6DF880C-5F52-12F3-9C3C-E8A250FEC6E4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FB26FB52-7E38-D367-8272-7FD87A8DA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C509485-D595-FFF8-04B0-93870F38629C}"/>
              </a:ext>
            </a:extLst>
          </p:cNvPr>
          <p:cNvGrpSpPr/>
          <p:nvPr/>
        </p:nvGrpSpPr>
        <p:grpSpPr>
          <a:xfrm>
            <a:off x="-33782" y="-40241"/>
            <a:ext cx="8221944" cy="6960278"/>
            <a:chOff x="-8255725" y="-40241"/>
            <a:chExt cx="8221944" cy="6960278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A6083FD8-3E50-2A5D-789E-A0EA729A76CE}"/>
                </a:ext>
              </a:extLst>
            </p:cNvPr>
            <p:cNvSpPr/>
            <p:nvPr/>
          </p:nvSpPr>
          <p:spPr>
            <a:xfrm>
              <a:off x="-8255725" y="-40241"/>
              <a:ext cx="8221944" cy="69602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734090" dist="38100" sx="105000" sy="105000" algn="l" rotWithShape="0">
                <a:prstClr val="black">
                  <a:alpha val="1153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18DE862E-68CA-09FF-7BB5-9A869B1F4BEE}"/>
                </a:ext>
              </a:extLst>
            </p:cNvPr>
            <p:cNvSpPr txBox="1"/>
            <p:nvPr/>
          </p:nvSpPr>
          <p:spPr>
            <a:xfrm>
              <a:off x="-8225208" y="1041245"/>
              <a:ext cx="80874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Non-negative</a:t>
              </a:r>
            </a:p>
          </p:txBody>
        </p:sp>
        <p:sp>
          <p:nvSpPr>
            <p:cNvPr id="517" name="Textfeld 516">
              <a:extLst>
                <a:ext uri="{FF2B5EF4-FFF2-40B4-BE49-F238E27FC236}">
                  <a16:creationId xmlns:a16="http://schemas.microsoft.com/office/drawing/2014/main" id="{03424940-F184-4115-EB5E-8402F7DECD49}"/>
                </a:ext>
              </a:extLst>
            </p:cNvPr>
            <p:cNvSpPr txBox="1"/>
            <p:nvPr/>
          </p:nvSpPr>
          <p:spPr>
            <a:xfrm>
              <a:off x="-7606678" y="1964116"/>
              <a:ext cx="660337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Proof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for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both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coefficients</a:t>
              </a:r>
              <a:endParaRPr lang="de-DE" sz="3200" b="1" dirty="0">
                <a:solidFill>
                  <a:srgbClr val="FFF963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518" name="Textfeld 517">
              <a:extLst>
                <a:ext uri="{FF2B5EF4-FFF2-40B4-BE49-F238E27FC236}">
                  <a16:creationId xmlns:a16="http://schemas.microsoft.com/office/drawing/2014/main" id="{CACE3CD7-E49F-954A-6682-FBE58F2AA259}"/>
                </a:ext>
              </a:extLst>
            </p:cNvPr>
            <p:cNvSpPr txBox="1"/>
            <p:nvPr/>
          </p:nvSpPr>
          <p:spPr>
            <a:xfrm>
              <a:off x="-7914640" y="2892695"/>
              <a:ext cx="728808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0 &lt;= a %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&lt;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519" name="Textfeld 518">
              <a:extLst>
                <a:ext uri="{FF2B5EF4-FFF2-40B4-BE49-F238E27FC236}">
                  <a16:creationId xmlns:a16="http://schemas.microsoft.com/office/drawing/2014/main" id="{F1C92257-15E2-E515-CFBE-A0B4FFDCCABD}"/>
                </a:ext>
              </a:extLst>
            </p:cNvPr>
            <p:cNvSpPr txBox="1"/>
            <p:nvPr/>
          </p:nvSpPr>
          <p:spPr>
            <a:xfrm>
              <a:off x="-7946801" y="3565196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while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neither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nor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are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guaranteed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</a:t>
              </a:r>
            </a:p>
          </p:txBody>
        </p:sp>
        <p:sp>
          <p:nvSpPr>
            <p:cNvPr id="520" name="Textfeld 519">
              <a:extLst>
                <a:ext uri="{FF2B5EF4-FFF2-40B4-BE49-F238E27FC236}">
                  <a16:creationId xmlns:a16="http://schemas.microsoft.com/office/drawing/2014/main" id="{24F7C2A0-BE29-11EC-A00B-FBE917E8511A}"/>
                </a:ext>
              </a:extLst>
            </p:cNvPr>
            <p:cNvSpPr txBox="1"/>
            <p:nvPr/>
          </p:nvSpPr>
          <p:spPr>
            <a:xfrm>
              <a:off x="-7975649" y="4603429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worst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case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 = q-1),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- a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&gt;= (p-1)(q-1) – (q-1)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= -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+ 1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shown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through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&gt;= (p-1)(q-1) </a:t>
              </a:r>
            </a:p>
          </p:txBody>
        </p:sp>
        <p:sp>
          <p:nvSpPr>
            <p:cNvPr id="521" name="Textfeld 520">
              <a:extLst>
                <a:ext uri="{FF2B5EF4-FFF2-40B4-BE49-F238E27FC236}">
                  <a16:creationId xmlns:a16="http://schemas.microsoft.com/office/drawing/2014/main" id="{E779BDCF-5911-2560-D39D-BC594AD5C397}"/>
                </a:ext>
              </a:extLst>
            </p:cNvPr>
            <p:cNvSpPr txBox="1"/>
            <p:nvPr/>
          </p:nvSpPr>
          <p:spPr>
            <a:xfrm>
              <a:off x="-7899968" y="5641834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b &gt;= (-q+1)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-1 + 1/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,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since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 integer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at least 0</a:t>
              </a:r>
            </a:p>
          </p:txBody>
        </p:sp>
      </p:grpSp>
      <p:sp>
        <p:nvSpPr>
          <p:cNvPr id="4" name="Freihandform 3">
            <a:extLst>
              <a:ext uri="{FF2B5EF4-FFF2-40B4-BE49-F238E27FC236}">
                <a16:creationId xmlns:a16="http://schemas.microsoft.com/office/drawing/2014/main" id="{36BC53DB-4900-2C54-CB59-E67B72DA5C84}"/>
              </a:ext>
            </a:extLst>
          </p:cNvPr>
          <p:cNvSpPr/>
          <p:nvPr/>
        </p:nvSpPr>
        <p:spPr>
          <a:xfrm>
            <a:off x="-953647" y="111376"/>
            <a:ext cx="2708309" cy="1041245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8300DA2-364D-7AA6-338D-335F4A73A78F}"/>
              </a:ext>
            </a:extLst>
          </p:cNvPr>
          <p:cNvSpPr/>
          <p:nvPr/>
        </p:nvSpPr>
        <p:spPr>
          <a:xfrm>
            <a:off x="-6116132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C2CF79A-3861-4C52-3266-DD220824A019}"/>
              </a:ext>
            </a:extLst>
          </p:cNvPr>
          <p:cNvGrpSpPr/>
          <p:nvPr/>
        </p:nvGrpSpPr>
        <p:grpSpPr>
          <a:xfrm>
            <a:off x="-11700758" y="-15125"/>
            <a:ext cx="7598461" cy="6868701"/>
            <a:chOff x="-533643" y="-17966"/>
            <a:chExt cx="7598461" cy="6868701"/>
          </a:xfrm>
          <a:solidFill>
            <a:srgbClr val="FFE500"/>
          </a:solidFill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2F01659-FA85-517C-22E5-E2769CB1BB8C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30" name="Freihandform 29">
                <a:extLst>
                  <a:ext uri="{FF2B5EF4-FFF2-40B4-BE49-F238E27FC236}">
                    <a16:creationId xmlns:a16="http://schemas.microsoft.com/office/drawing/2014/main" id="{B7815DF7-5AF2-E27A-76BE-8BE53329ACDF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B4077A23-B177-04FA-5220-7778BC6856BC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D2E5E001-BAB1-852B-FD11-BA88DA734A85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9C362BD1-FAF2-6CDB-59A7-2122E9C31645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Problem??</a:t>
                </a:r>
              </a:p>
            </p:txBody>
          </p:sp>
        </p:grpSp>
        <p:pic>
          <p:nvPicPr>
            <p:cNvPr id="29" name="Grafik 28" descr="Rennflagge Silhouette">
              <a:extLst>
                <a:ext uri="{FF2B5EF4-FFF2-40B4-BE49-F238E27FC236}">
                  <a16:creationId xmlns:a16="http://schemas.microsoft.com/office/drawing/2014/main" id="{4567CD0D-7143-B0B7-00AE-AE48849D6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3606D169-F339-A19A-CE61-CEEA141D284A}"/>
              </a:ext>
            </a:extLst>
          </p:cNvPr>
          <p:cNvSpPr txBox="1"/>
          <p:nvPr/>
        </p:nvSpPr>
        <p:spPr>
          <a:xfrm rot="16200000">
            <a:off x="-6909324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FIVE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3B61054-AB98-1093-EB5B-DF88854D0505}"/>
              </a:ext>
            </a:extLst>
          </p:cNvPr>
          <p:cNvGrpSpPr/>
          <p:nvPr/>
        </p:nvGrpSpPr>
        <p:grpSpPr>
          <a:xfrm>
            <a:off x="-11226677" y="-1813"/>
            <a:ext cx="6888282" cy="6868701"/>
            <a:chOff x="-492415" y="-19984"/>
            <a:chExt cx="6888282" cy="6868701"/>
          </a:xfrm>
          <a:solidFill>
            <a:schemeClr val="bg1"/>
          </a:solidFill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BB7FF2B4-DCFE-0989-C06C-E079EB317152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811A4EE2-0C9C-BA1B-312D-244505AED9DB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70395007-FB30-DB01-D2A9-00BF00885159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B797E6D2-1131-CD7C-71C3-7C57D5F8A171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28BD0318-18BC-500B-8668-BD873D3D5F71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1" name="Grafik 40" descr="Abakus Silhouette">
              <a:extLst>
                <a:ext uri="{FF2B5EF4-FFF2-40B4-BE49-F238E27FC236}">
                  <a16:creationId xmlns:a16="http://schemas.microsoft.com/office/drawing/2014/main" id="{D1E66C2C-FA33-8C32-B508-6623C88DF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946FAF58-22A4-48A6-CC0B-DDB8FCC45C61}"/>
              </a:ext>
            </a:extLst>
          </p:cNvPr>
          <p:cNvGrpSpPr/>
          <p:nvPr/>
        </p:nvGrpSpPr>
        <p:grpSpPr>
          <a:xfrm>
            <a:off x="-10663704" y="-11790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3BA1D890-1853-D62F-F88C-6CC0189F8151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49" name="Freihandform 48">
                <a:extLst>
                  <a:ext uri="{FF2B5EF4-FFF2-40B4-BE49-F238E27FC236}">
                    <a16:creationId xmlns:a16="http://schemas.microsoft.com/office/drawing/2014/main" id="{3C0D2105-2571-AB12-48DD-1D3310801DD3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293AB914-6F4D-1623-ED9F-DA7D7B3E949C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FA31015E-240D-40AA-0FF4-17EC9FD32F25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449E36CF-1F01-F21E-B16D-EB1E3392ACF5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48" name="Grafik 47" descr="Liniendiagramm Silhouette">
              <a:extLst>
                <a:ext uri="{FF2B5EF4-FFF2-40B4-BE49-F238E27FC236}">
                  <a16:creationId xmlns:a16="http://schemas.microsoft.com/office/drawing/2014/main" id="{D2A907BF-D5A7-655A-932A-E775C51BC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08442434-4A03-ADC3-29F3-24DF29B0AA14}"/>
              </a:ext>
            </a:extLst>
          </p:cNvPr>
          <p:cNvGrpSpPr/>
          <p:nvPr/>
        </p:nvGrpSpPr>
        <p:grpSpPr>
          <a:xfrm>
            <a:off x="-10112365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CCDF65BB-510B-CD0D-55B3-4C99D99EF270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512" name="Freihandform 511">
                <a:extLst>
                  <a:ext uri="{FF2B5EF4-FFF2-40B4-BE49-F238E27FC236}">
                    <a16:creationId xmlns:a16="http://schemas.microsoft.com/office/drawing/2014/main" id="{9FA81513-0B13-1009-EED7-A625E4E417B4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13" name="Textfeld 512">
                <a:extLst>
                  <a:ext uri="{FF2B5EF4-FFF2-40B4-BE49-F238E27FC236}">
                    <a16:creationId xmlns:a16="http://schemas.microsoft.com/office/drawing/2014/main" id="{209F7F58-1720-D160-79AF-EB8B6BAC4D6E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514" name="Textfeld 513">
                <a:extLst>
                  <a:ext uri="{FF2B5EF4-FFF2-40B4-BE49-F238E27FC236}">
                    <a16:creationId xmlns:a16="http://schemas.microsoft.com/office/drawing/2014/main" id="{543552B2-0A90-C10F-7CF3-9531C728F2BE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515" name="Textfeld 514">
                <a:extLst>
                  <a:ext uri="{FF2B5EF4-FFF2-40B4-BE49-F238E27FC236}">
                    <a16:creationId xmlns:a16="http://schemas.microsoft.com/office/drawing/2014/main" id="{39AA40B6-DF7B-25DA-1466-FCC1CB4204D6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63" name="Grafik 62" descr="Taschenrechner Silhouette">
              <a:extLst>
                <a:ext uri="{FF2B5EF4-FFF2-40B4-BE49-F238E27FC236}">
                  <a16:creationId xmlns:a16="http://schemas.microsoft.com/office/drawing/2014/main" id="{9F56E8B4-6FD0-2C74-BFDD-D39BF1C18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516" name="Freihandform 515">
            <a:extLst>
              <a:ext uri="{FF2B5EF4-FFF2-40B4-BE49-F238E27FC236}">
                <a16:creationId xmlns:a16="http://schemas.microsoft.com/office/drawing/2014/main" id="{9D34ABF0-AEDC-39F7-DF01-D1EF91D35380}"/>
              </a:ext>
            </a:extLst>
          </p:cNvPr>
          <p:cNvSpPr/>
          <p:nvPr/>
        </p:nvSpPr>
        <p:spPr>
          <a:xfrm>
            <a:off x="-939745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98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4C0B2-17BE-0BE6-9008-6A9F5DDD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F4620B60-0912-0A27-5C44-FF5FFBAEE32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C126BF59-50CB-EC3B-A79F-07FEB7B6363A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E588AE14-C7B5-CEA6-4446-7D7B8731E33E}"/>
              </a:ext>
            </a:extLst>
          </p:cNvPr>
          <p:cNvSpPr/>
          <p:nvPr/>
        </p:nvSpPr>
        <p:spPr>
          <a:xfrm>
            <a:off x="44401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02A614-4ED1-C66E-432D-FD2396A1F8DF}"/>
              </a:ext>
            </a:extLst>
          </p:cNvPr>
          <p:cNvSpPr txBox="1"/>
          <p:nvPr/>
        </p:nvSpPr>
        <p:spPr>
          <a:xfrm rot="16200000">
            <a:off x="-748791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FIVE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92366D9-051B-0752-49FC-D0A87C877CD1}"/>
              </a:ext>
            </a:extLst>
          </p:cNvPr>
          <p:cNvGrpSpPr/>
          <p:nvPr/>
        </p:nvGrpSpPr>
        <p:grpSpPr>
          <a:xfrm>
            <a:off x="-5537233" y="-15125"/>
            <a:ext cx="7598461" cy="6868701"/>
            <a:chOff x="-533643" y="-17966"/>
            <a:chExt cx="7598461" cy="6868701"/>
          </a:xfrm>
          <a:solidFill>
            <a:srgbClr val="FFE500"/>
          </a:solidFill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88EB467F-859F-E6CE-5FB2-1AADB0765AE9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6" name="Freihandform 5">
                <a:extLst>
                  <a:ext uri="{FF2B5EF4-FFF2-40B4-BE49-F238E27FC236}">
                    <a16:creationId xmlns:a16="http://schemas.microsoft.com/office/drawing/2014/main" id="{B14F7B22-56C8-55BB-5A4C-BD64B8EB582A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1AD9E7B6-0BED-EEB0-44D2-6830D068B5FD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A88D463C-4609-50BF-764C-8AC673901415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0A714C07-05D2-743B-9651-EF839BDAC6C2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Problem??</a:t>
                </a:r>
              </a:p>
            </p:txBody>
          </p:sp>
        </p:grpSp>
        <p:pic>
          <p:nvPicPr>
            <p:cNvPr id="4" name="Grafik 3" descr="Rennflagge Silhouette">
              <a:extLst>
                <a:ext uri="{FF2B5EF4-FFF2-40B4-BE49-F238E27FC236}">
                  <a16:creationId xmlns:a16="http://schemas.microsoft.com/office/drawing/2014/main" id="{AA1A344D-8F35-5064-6A3D-FE707694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DA6F782-B345-E9E3-3B50-7D0F0B025336}"/>
              </a:ext>
            </a:extLst>
          </p:cNvPr>
          <p:cNvGrpSpPr/>
          <p:nvPr/>
        </p:nvGrpSpPr>
        <p:grpSpPr>
          <a:xfrm>
            <a:off x="-5066144" y="-1813"/>
            <a:ext cx="6888282" cy="6868701"/>
            <a:chOff x="-492415" y="-19984"/>
            <a:chExt cx="6888282" cy="6868701"/>
          </a:xfrm>
          <a:solidFill>
            <a:schemeClr val="bg1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FE9A892-26DE-23FE-0FE9-7788796CBCBA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F17E50A7-26D3-6E83-CFC1-7BDB3D7B1836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C6B9355-01EE-8705-5D9E-8A602851AF6C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3B956BC-BE8C-C641-6F45-73DA907A3BCF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DF6CB11B-DAD1-ADE0-05A5-ADFB88097E48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715F3212-9E8C-6200-E817-CEF1D54ED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536" name="Gruppieren 535">
            <a:extLst>
              <a:ext uri="{FF2B5EF4-FFF2-40B4-BE49-F238E27FC236}">
                <a16:creationId xmlns:a16="http://schemas.microsoft.com/office/drawing/2014/main" id="{276B48A4-D912-301E-DD41-A9A771D39FE1}"/>
              </a:ext>
            </a:extLst>
          </p:cNvPr>
          <p:cNvGrpSpPr/>
          <p:nvPr/>
        </p:nvGrpSpPr>
        <p:grpSpPr>
          <a:xfrm>
            <a:off x="-4503171" y="-11790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543" name="Gruppieren 542">
              <a:extLst>
                <a:ext uri="{FF2B5EF4-FFF2-40B4-BE49-F238E27FC236}">
                  <a16:creationId xmlns:a16="http://schemas.microsoft.com/office/drawing/2014/main" id="{261FAD7C-3628-6FC9-3B26-10D23BDDD925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545" name="Freihandform 544">
                <a:extLst>
                  <a:ext uri="{FF2B5EF4-FFF2-40B4-BE49-F238E27FC236}">
                    <a16:creationId xmlns:a16="http://schemas.microsoft.com/office/drawing/2014/main" id="{8DAB3BF8-B42A-7313-7DBC-2DAE16AA169D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46" name="Textfeld 545">
                <a:extLst>
                  <a:ext uri="{FF2B5EF4-FFF2-40B4-BE49-F238E27FC236}">
                    <a16:creationId xmlns:a16="http://schemas.microsoft.com/office/drawing/2014/main" id="{7418F7BA-C2F5-DD6A-2C78-373F55633CA8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47" name="Textfeld 546">
                <a:extLst>
                  <a:ext uri="{FF2B5EF4-FFF2-40B4-BE49-F238E27FC236}">
                    <a16:creationId xmlns:a16="http://schemas.microsoft.com/office/drawing/2014/main" id="{1EE64DFF-3E7D-CE3C-FAFA-B151F813357D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48" name="Textfeld 547">
                <a:extLst>
                  <a:ext uri="{FF2B5EF4-FFF2-40B4-BE49-F238E27FC236}">
                    <a16:creationId xmlns:a16="http://schemas.microsoft.com/office/drawing/2014/main" id="{BC315246-4124-A40C-48DA-47695270EFA9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44" name="Grafik 543" descr="Liniendiagramm Silhouette">
              <a:extLst>
                <a:ext uri="{FF2B5EF4-FFF2-40B4-BE49-F238E27FC236}">
                  <a16:creationId xmlns:a16="http://schemas.microsoft.com/office/drawing/2014/main" id="{3D9D8101-080E-9CCE-7902-2D225F269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50D0D72-CD37-89E7-3A58-06CEF32F0787}"/>
              </a:ext>
            </a:extLst>
          </p:cNvPr>
          <p:cNvGrpSpPr/>
          <p:nvPr/>
        </p:nvGrpSpPr>
        <p:grpSpPr>
          <a:xfrm>
            <a:off x="-3951832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B401F2C9-C440-A678-49AE-867E7B47648C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26ADE0B0-5674-473D-A93F-BE123F96FB50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E57FDCD-A358-0489-B48C-9CDBA2809E0B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825F0A08-DF04-5107-656B-7D36B67A3637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A187137C-2C85-9907-A083-2D1594C99548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A8B258BB-A30B-642E-E140-942CB75C2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E9BF97F8-DF45-CA80-0509-F647087D4733}"/>
              </a:ext>
            </a:extLst>
          </p:cNvPr>
          <p:cNvSpPr/>
          <p:nvPr/>
        </p:nvSpPr>
        <p:spPr>
          <a:xfrm>
            <a:off x="-3236917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E81A4EC-D215-284B-0BDF-78911B9814B4}"/>
              </a:ext>
            </a:extLst>
          </p:cNvPr>
          <p:cNvSpPr/>
          <p:nvPr/>
        </p:nvSpPr>
        <p:spPr>
          <a:xfrm>
            <a:off x="25050124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28AAB01-0F8D-D16B-EECB-D90DAB372938}"/>
              </a:ext>
            </a:extLst>
          </p:cNvPr>
          <p:cNvSpPr txBox="1"/>
          <p:nvPr/>
        </p:nvSpPr>
        <p:spPr>
          <a:xfrm rot="16200000">
            <a:off x="24256932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4E234E8-BE1A-7C5F-D7E0-6F408D3EAFF7}"/>
              </a:ext>
            </a:extLst>
          </p:cNvPr>
          <p:cNvGrpSpPr/>
          <p:nvPr/>
        </p:nvGrpSpPr>
        <p:grpSpPr>
          <a:xfrm>
            <a:off x="20411248" y="-1813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E66A945E-7EF5-650E-5D64-C0873848A439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58" name="Freihandform 57">
                <a:extLst>
                  <a:ext uri="{FF2B5EF4-FFF2-40B4-BE49-F238E27FC236}">
                    <a16:creationId xmlns:a16="http://schemas.microsoft.com/office/drawing/2014/main" id="{FDC11D08-72D1-4D23-0949-7987A1D5376A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922F0CE9-2E1A-F155-87B4-497E477EF1CA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F0F43D00-72A7-832F-5D4B-779887E133C4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4E36FC67-894B-C945-7F00-BA48692AC04D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7" name="Grafik 56" descr="Abakus Silhouette">
              <a:extLst>
                <a:ext uri="{FF2B5EF4-FFF2-40B4-BE49-F238E27FC236}">
                  <a16:creationId xmlns:a16="http://schemas.microsoft.com/office/drawing/2014/main" id="{A916D9B4-EF6C-A572-FD58-A12F063B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AD1EEB2-76A2-E12C-4324-839C3B1957B0}"/>
              </a:ext>
            </a:extLst>
          </p:cNvPr>
          <p:cNvGrpSpPr/>
          <p:nvPr/>
        </p:nvGrpSpPr>
        <p:grpSpPr>
          <a:xfrm>
            <a:off x="13673010" y="-40241"/>
            <a:ext cx="8221944" cy="6960278"/>
            <a:chOff x="-8255725" y="-40241"/>
            <a:chExt cx="8221944" cy="6960278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0CD30F87-5757-9378-094D-97A7BB8E183B}"/>
                </a:ext>
              </a:extLst>
            </p:cNvPr>
            <p:cNvSpPr/>
            <p:nvPr/>
          </p:nvSpPr>
          <p:spPr>
            <a:xfrm>
              <a:off x="-8255725" y="-40241"/>
              <a:ext cx="8221944" cy="69602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734090" dist="38100" sx="105000" sy="105000" algn="l" rotWithShape="0">
                <a:prstClr val="black">
                  <a:alpha val="1153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0405BCD-6917-D31E-085E-3367351C36A5}"/>
                </a:ext>
              </a:extLst>
            </p:cNvPr>
            <p:cNvSpPr txBox="1"/>
            <p:nvPr/>
          </p:nvSpPr>
          <p:spPr>
            <a:xfrm>
              <a:off x="-8225208" y="1041245"/>
              <a:ext cx="80874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Non-negative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6AB2535-FE41-D676-B15E-D009F87A063A}"/>
                </a:ext>
              </a:extLst>
            </p:cNvPr>
            <p:cNvSpPr txBox="1"/>
            <p:nvPr/>
          </p:nvSpPr>
          <p:spPr>
            <a:xfrm>
              <a:off x="-7606678" y="1964116"/>
              <a:ext cx="660337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Proof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for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both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coefficients</a:t>
              </a:r>
              <a:endParaRPr lang="de-DE" sz="3200" b="1" dirty="0">
                <a:solidFill>
                  <a:srgbClr val="FFF963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4B66F84-81D3-0015-D13D-422FC1137A08}"/>
                </a:ext>
              </a:extLst>
            </p:cNvPr>
            <p:cNvSpPr txBox="1"/>
            <p:nvPr/>
          </p:nvSpPr>
          <p:spPr>
            <a:xfrm>
              <a:off x="-7914640" y="2892695"/>
              <a:ext cx="728808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0 &lt;= a %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&lt;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6E6A257B-5996-0B61-75D5-CFCF2584A4C7}"/>
                </a:ext>
              </a:extLst>
            </p:cNvPr>
            <p:cNvSpPr txBox="1"/>
            <p:nvPr/>
          </p:nvSpPr>
          <p:spPr>
            <a:xfrm>
              <a:off x="-7946801" y="3565196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⋅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while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neither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nor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are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guaranteed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4F36CB62-7F27-0A6A-56D5-32077569C7EC}"/>
                </a:ext>
              </a:extLst>
            </p:cNvPr>
            <p:cNvSpPr txBox="1"/>
            <p:nvPr/>
          </p:nvSpPr>
          <p:spPr>
            <a:xfrm>
              <a:off x="-7975649" y="4603429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worst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case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 = q-1),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- a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&gt;= (p-1)(q-1) – (q-1)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⋅ 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 = -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+ 1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shown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through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&gt;= (p-1)(q-1) 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04697A93-A538-355F-1880-2A223590842C}"/>
                </a:ext>
              </a:extLst>
            </p:cNvPr>
            <p:cNvSpPr txBox="1"/>
            <p:nvPr/>
          </p:nvSpPr>
          <p:spPr>
            <a:xfrm>
              <a:off x="-7899968" y="5641834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b &gt;= (-q+1)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-1 + 1/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,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since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 integer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at least 0</a:t>
              </a:r>
            </a:p>
          </p:txBody>
        </p:sp>
      </p:grpSp>
      <p:sp>
        <p:nvSpPr>
          <p:cNvPr id="518" name="Freihandform 517">
            <a:extLst>
              <a:ext uri="{FF2B5EF4-FFF2-40B4-BE49-F238E27FC236}">
                <a16:creationId xmlns:a16="http://schemas.microsoft.com/office/drawing/2014/main" id="{FB59792E-D672-4E90-2F78-C4929AA20712}"/>
              </a:ext>
            </a:extLst>
          </p:cNvPr>
          <p:cNvSpPr/>
          <p:nvPr/>
        </p:nvSpPr>
        <p:spPr>
          <a:xfrm>
            <a:off x="13598375" y="111376"/>
            <a:ext cx="2708309" cy="1041245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8273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B2BD0-21D3-C579-8E4C-9C427E583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54659FDA-11CD-AE0C-D60A-2D4135559A0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C1D0C4D8-1DAD-62EA-FFC9-FFBCEF73A071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AA5C30A5-D577-C43F-EF44-1DFFB81F94EB}"/>
              </a:ext>
            </a:extLst>
          </p:cNvPr>
          <p:cNvSpPr/>
          <p:nvPr/>
        </p:nvSpPr>
        <p:spPr>
          <a:xfrm>
            <a:off x="3099697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292CD0-5049-3228-3B9A-F8BC26A05800}"/>
              </a:ext>
            </a:extLst>
          </p:cNvPr>
          <p:cNvSpPr txBox="1"/>
          <p:nvPr/>
        </p:nvSpPr>
        <p:spPr>
          <a:xfrm rot="16200000">
            <a:off x="2306505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FIVE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ACDF840-0FEB-0DDF-583D-4E9ADC8D6212}"/>
              </a:ext>
            </a:extLst>
          </p:cNvPr>
          <p:cNvGrpSpPr/>
          <p:nvPr/>
        </p:nvGrpSpPr>
        <p:grpSpPr>
          <a:xfrm>
            <a:off x="-2477778" y="-15125"/>
            <a:ext cx="7598461" cy="6868701"/>
            <a:chOff x="-533643" y="-17966"/>
            <a:chExt cx="7598461" cy="6868701"/>
          </a:xfrm>
          <a:solidFill>
            <a:srgbClr val="FFE5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CCAE5C0-917F-22E8-6822-A393110E46A0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3250825F-CFB0-7960-230B-565DF4759946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6FD5CD6-6B85-74A2-665B-8E4BBEA2FF52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0F037D4-9164-FEFD-C719-CBC9AF54EA34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BF0E705-60F4-63DE-D8E0-6679EADE7F00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FADD3E77-0945-15A1-31A9-454AD06FB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sp>
        <p:nvSpPr>
          <p:cNvPr id="53" name="Rechteck 52">
            <a:extLst>
              <a:ext uri="{FF2B5EF4-FFF2-40B4-BE49-F238E27FC236}">
                <a16:creationId xmlns:a16="http://schemas.microsoft.com/office/drawing/2014/main" id="{5BD1DE71-B747-A5DA-4E41-C20D6EC790E8}"/>
              </a:ext>
            </a:extLst>
          </p:cNvPr>
          <p:cNvSpPr/>
          <p:nvPr/>
        </p:nvSpPr>
        <p:spPr>
          <a:xfrm>
            <a:off x="25050124" y="13179370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9A9074A-E274-1AC1-4A86-04B7E43FE4A1}"/>
              </a:ext>
            </a:extLst>
          </p:cNvPr>
          <p:cNvSpPr txBox="1"/>
          <p:nvPr/>
        </p:nvSpPr>
        <p:spPr>
          <a:xfrm rot="16200000">
            <a:off x="24256932" y="16049807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320164B-C446-1FAB-F76B-C13DDCA5C4DE}"/>
              </a:ext>
            </a:extLst>
          </p:cNvPr>
          <p:cNvGrpSpPr/>
          <p:nvPr/>
        </p:nvGrpSpPr>
        <p:grpSpPr>
          <a:xfrm>
            <a:off x="20411248" y="13217798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BAED4BB1-3BF5-B391-F24F-DFCCAA0838DB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58" name="Freihandform 57">
                <a:extLst>
                  <a:ext uri="{FF2B5EF4-FFF2-40B4-BE49-F238E27FC236}">
                    <a16:creationId xmlns:a16="http://schemas.microsoft.com/office/drawing/2014/main" id="{9405E4A8-29DA-ED97-C6BB-3216CE23B57F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1D84FD39-8BED-E26B-73E7-8B6BC4019819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4FB14F1B-BF7D-76C8-1304-4367B0E67103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D9E6527D-8C10-5F6F-8A44-782D51ADAA86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7" name="Grafik 56" descr="Abakus Silhouette">
              <a:extLst>
                <a:ext uri="{FF2B5EF4-FFF2-40B4-BE49-F238E27FC236}">
                  <a16:creationId xmlns:a16="http://schemas.microsoft.com/office/drawing/2014/main" id="{7F8E5BA1-441C-6D50-2999-D0FA7F40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7D099FDD-88A0-A3B9-E627-D3DCB18637EF}"/>
              </a:ext>
            </a:extLst>
          </p:cNvPr>
          <p:cNvGrpSpPr/>
          <p:nvPr/>
        </p:nvGrpSpPr>
        <p:grpSpPr>
          <a:xfrm>
            <a:off x="14518240" y="13179370"/>
            <a:ext cx="8221944" cy="6960278"/>
            <a:chOff x="-8255725" y="-40241"/>
            <a:chExt cx="8221944" cy="6960278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CF78BB5D-9C02-EDB4-CD5C-136415490A23}"/>
                </a:ext>
              </a:extLst>
            </p:cNvPr>
            <p:cNvSpPr/>
            <p:nvPr/>
          </p:nvSpPr>
          <p:spPr>
            <a:xfrm>
              <a:off x="-8255725" y="-40241"/>
              <a:ext cx="8221944" cy="69602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734090" dist="38100" sx="105000" sy="105000" algn="l" rotWithShape="0">
                <a:prstClr val="black">
                  <a:alpha val="1153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2" name="Textfeld 511">
              <a:extLst>
                <a:ext uri="{FF2B5EF4-FFF2-40B4-BE49-F238E27FC236}">
                  <a16:creationId xmlns:a16="http://schemas.microsoft.com/office/drawing/2014/main" id="{A12B466A-4D61-AE22-3D68-045209C61B9A}"/>
                </a:ext>
              </a:extLst>
            </p:cNvPr>
            <p:cNvSpPr txBox="1"/>
            <p:nvPr/>
          </p:nvSpPr>
          <p:spPr>
            <a:xfrm>
              <a:off x="-8225208" y="1041245"/>
              <a:ext cx="80874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Non-negative</a:t>
              </a:r>
            </a:p>
          </p:txBody>
        </p:sp>
        <p:sp>
          <p:nvSpPr>
            <p:cNvPr id="513" name="Textfeld 512">
              <a:extLst>
                <a:ext uri="{FF2B5EF4-FFF2-40B4-BE49-F238E27FC236}">
                  <a16:creationId xmlns:a16="http://schemas.microsoft.com/office/drawing/2014/main" id="{53CE5C86-B5D2-A505-F983-1A4F6AB7B678}"/>
                </a:ext>
              </a:extLst>
            </p:cNvPr>
            <p:cNvSpPr txBox="1"/>
            <p:nvPr/>
          </p:nvSpPr>
          <p:spPr>
            <a:xfrm>
              <a:off x="-7606678" y="1964116"/>
              <a:ext cx="660337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Proof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for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both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coefficients</a:t>
              </a:r>
              <a:endParaRPr lang="de-DE" sz="3200" b="1" dirty="0">
                <a:solidFill>
                  <a:srgbClr val="FFF963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514" name="Textfeld 513">
              <a:extLst>
                <a:ext uri="{FF2B5EF4-FFF2-40B4-BE49-F238E27FC236}">
                  <a16:creationId xmlns:a16="http://schemas.microsoft.com/office/drawing/2014/main" id="{BA191252-B98F-1F85-465C-3605D5D2B42D}"/>
                </a:ext>
              </a:extLst>
            </p:cNvPr>
            <p:cNvSpPr txBox="1"/>
            <p:nvPr/>
          </p:nvSpPr>
          <p:spPr>
            <a:xfrm>
              <a:off x="-7914640" y="2892695"/>
              <a:ext cx="728808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0 &lt;= a %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&lt;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515" name="Textfeld 514">
              <a:extLst>
                <a:ext uri="{FF2B5EF4-FFF2-40B4-BE49-F238E27FC236}">
                  <a16:creationId xmlns:a16="http://schemas.microsoft.com/office/drawing/2014/main" id="{1972C46A-89F3-41C7-2ADA-B9262EAFE6AB}"/>
                </a:ext>
              </a:extLst>
            </p:cNvPr>
            <p:cNvSpPr txBox="1"/>
            <p:nvPr/>
          </p:nvSpPr>
          <p:spPr>
            <a:xfrm>
              <a:off x="-7946801" y="3565196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* 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while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neither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nor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are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guaranteed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</a:t>
              </a:r>
            </a:p>
          </p:txBody>
        </p:sp>
        <p:sp>
          <p:nvSpPr>
            <p:cNvPr id="516" name="Textfeld 515">
              <a:extLst>
                <a:ext uri="{FF2B5EF4-FFF2-40B4-BE49-F238E27FC236}">
                  <a16:creationId xmlns:a16="http://schemas.microsoft.com/office/drawing/2014/main" id="{36A023A8-20CD-C28C-E9B5-1FA232A27BD4}"/>
                </a:ext>
              </a:extLst>
            </p:cNvPr>
            <p:cNvSpPr txBox="1"/>
            <p:nvPr/>
          </p:nvSpPr>
          <p:spPr>
            <a:xfrm>
              <a:off x="-7975649" y="4603429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worst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case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 = q-1),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b*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- a*p &gt;= (p-1)(q-1) – (q-1)*p &gt; -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shown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through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&gt;= (p-1)(q-1) </a:t>
              </a:r>
            </a:p>
          </p:txBody>
        </p:sp>
        <p:sp>
          <p:nvSpPr>
            <p:cNvPr id="517" name="Textfeld 516">
              <a:extLst>
                <a:ext uri="{FF2B5EF4-FFF2-40B4-BE49-F238E27FC236}">
                  <a16:creationId xmlns:a16="http://schemas.microsoft.com/office/drawing/2014/main" id="{E4B35611-F5C2-4194-82AF-5345D02A6476}"/>
                </a:ext>
              </a:extLst>
            </p:cNvPr>
            <p:cNvSpPr txBox="1"/>
            <p:nvPr/>
          </p:nvSpPr>
          <p:spPr>
            <a:xfrm>
              <a:off x="-7899968" y="5641834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b &gt;= (q-1)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-1 + 1/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,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since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 integer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at least 0</a:t>
              </a:r>
            </a:p>
          </p:txBody>
        </p:sp>
      </p:grpSp>
      <p:sp>
        <p:nvSpPr>
          <p:cNvPr id="518" name="Freihandform 517">
            <a:extLst>
              <a:ext uri="{FF2B5EF4-FFF2-40B4-BE49-F238E27FC236}">
                <a16:creationId xmlns:a16="http://schemas.microsoft.com/office/drawing/2014/main" id="{CF046D3A-CC0B-057B-7518-EF6634EFD47A}"/>
              </a:ext>
            </a:extLst>
          </p:cNvPr>
          <p:cNvSpPr/>
          <p:nvPr/>
        </p:nvSpPr>
        <p:spPr>
          <a:xfrm>
            <a:off x="13598375" y="13330987"/>
            <a:ext cx="2708309" cy="1041245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0B9404A-264F-4595-BAE6-A38086559BC4}"/>
              </a:ext>
            </a:extLst>
          </p:cNvPr>
          <p:cNvSpPr/>
          <p:nvPr/>
        </p:nvSpPr>
        <p:spPr>
          <a:xfrm>
            <a:off x="-9362152" y="-15125"/>
            <a:ext cx="8557444" cy="68687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1F19EFE-AC93-CB4C-AEF5-70BF13E30BA7}"/>
              </a:ext>
            </a:extLst>
          </p:cNvPr>
          <p:cNvSpPr txBox="1"/>
          <p:nvPr/>
        </p:nvSpPr>
        <p:spPr>
          <a:xfrm>
            <a:off x="-8011487" y="873025"/>
            <a:ext cx="58522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chemeClr val="bg1"/>
                </a:solidFill>
                <a:latin typeface="Avenir Next Heavy" panose="020B0503020202020204" pitchFamily="34" charset="0"/>
              </a:rPr>
              <a:t>Casting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0316F20-A98F-DA18-8728-E63B8B6AE39E}"/>
              </a:ext>
            </a:extLst>
          </p:cNvPr>
          <p:cNvSpPr txBox="1"/>
          <p:nvPr/>
        </p:nvSpPr>
        <p:spPr>
          <a:xfrm>
            <a:off x="-9059224" y="2026476"/>
            <a:ext cx="759846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Non-Negative </a:t>
            </a:r>
            <a:r>
              <a:rPr lang="de-DE" sz="3200" b="1" dirty="0" err="1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C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71786A6D-1BC8-6D05-8A49-F9BB1369B45A}"/>
              </a:ext>
            </a:extLst>
          </p:cNvPr>
          <p:cNvSpPr txBox="1"/>
          <p:nvPr/>
        </p:nvSpPr>
        <p:spPr>
          <a:xfrm>
            <a:off x="-8011487" y="2833749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bezout_final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whole-number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a,b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ℤ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0 &lt;= a and 0 &lt;= b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6BA07572-9697-EC85-9EEA-71EC8E2CEF96}"/>
              </a:ext>
            </a:extLst>
          </p:cNvPr>
          <p:cNvSpPr txBox="1"/>
          <p:nvPr/>
        </p:nvSpPr>
        <p:spPr>
          <a:xfrm>
            <a:off x="-8186134" y="3862195"/>
            <a:ext cx="585227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equations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↑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a_mod.toNat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a_mod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and ↑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b_combined.toNat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b_combined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through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use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norm_cast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19" name="Textfeld 518">
            <a:extLst>
              <a:ext uri="{FF2B5EF4-FFF2-40B4-BE49-F238E27FC236}">
                <a16:creationId xmlns:a16="http://schemas.microsoft.com/office/drawing/2014/main" id="{DDF3814B-09C5-1353-7FD2-28915CB3ED91}"/>
              </a:ext>
            </a:extLst>
          </p:cNvPr>
          <p:cNvSpPr txBox="1"/>
          <p:nvPr/>
        </p:nvSpPr>
        <p:spPr>
          <a:xfrm>
            <a:off x="-8186134" y="5197902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Norm_cast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injectivity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function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casting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“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equasions</a:t>
            </a:r>
            <a:endParaRPr lang="de-DE" sz="2000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grpSp>
        <p:nvGrpSpPr>
          <p:cNvPr id="549" name="Gruppieren 548">
            <a:extLst>
              <a:ext uri="{FF2B5EF4-FFF2-40B4-BE49-F238E27FC236}">
                <a16:creationId xmlns:a16="http://schemas.microsoft.com/office/drawing/2014/main" id="{FF51C53D-FD6C-0233-3E38-D3131CEB0563}"/>
              </a:ext>
            </a:extLst>
          </p:cNvPr>
          <p:cNvGrpSpPr/>
          <p:nvPr/>
        </p:nvGrpSpPr>
        <p:grpSpPr>
          <a:xfrm>
            <a:off x="-15199607" y="-1813"/>
            <a:ext cx="6888282" cy="6868701"/>
            <a:chOff x="-492415" y="-19984"/>
            <a:chExt cx="6888282" cy="6868701"/>
          </a:xfrm>
          <a:solidFill>
            <a:schemeClr val="bg1"/>
          </a:solidFill>
        </p:grpSpPr>
        <p:grpSp>
          <p:nvGrpSpPr>
            <p:cNvPr id="550" name="Gruppieren 549">
              <a:extLst>
                <a:ext uri="{FF2B5EF4-FFF2-40B4-BE49-F238E27FC236}">
                  <a16:creationId xmlns:a16="http://schemas.microsoft.com/office/drawing/2014/main" id="{E95D3FDE-7D4B-012E-D308-0D845C5E6C25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552" name="Freihandform 551">
                <a:extLst>
                  <a:ext uri="{FF2B5EF4-FFF2-40B4-BE49-F238E27FC236}">
                    <a16:creationId xmlns:a16="http://schemas.microsoft.com/office/drawing/2014/main" id="{D337B89C-E04E-50FB-44B8-0CB64B4530B7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553" name="Textfeld 552">
                <a:extLst>
                  <a:ext uri="{FF2B5EF4-FFF2-40B4-BE49-F238E27FC236}">
                    <a16:creationId xmlns:a16="http://schemas.microsoft.com/office/drawing/2014/main" id="{5E1E99F2-9C60-9507-7CA8-E3E24836902C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554" name="Textfeld 553">
                <a:extLst>
                  <a:ext uri="{FF2B5EF4-FFF2-40B4-BE49-F238E27FC236}">
                    <a16:creationId xmlns:a16="http://schemas.microsoft.com/office/drawing/2014/main" id="{AD934B75-9037-DE97-A1FA-B44E76A899EC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55" name="Textfeld 554">
                <a:extLst>
                  <a:ext uri="{FF2B5EF4-FFF2-40B4-BE49-F238E27FC236}">
                    <a16:creationId xmlns:a16="http://schemas.microsoft.com/office/drawing/2014/main" id="{B01B9C59-ABA9-DC37-1542-123C38FB8B01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51" name="Grafik 550" descr="Abakus Silhouette">
              <a:extLst>
                <a:ext uri="{FF2B5EF4-FFF2-40B4-BE49-F238E27FC236}">
                  <a16:creationId xmlns:a16="http://schemas.microsoft.com/office/drawing/2014/main" id="{9DC4207C-7315-45CB-4FC0-F6119E07A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556" name="Gruppieren 555">
            <a:extLst>
              <a:ext uri="{FF2B5EF4-FFF2-40B4-BE49-F238E27FC236}">
                <a16:creationId xmlns:a16="http://schemas.microsoft.com/office/drawing/2014/main" id="{B04E905A-232E-65DB-2FEF-8C517392A2A7}"/>
              </a:ext>
            </a:extLst>
          </p:cNvPr>
          <p:cNvGrpSpPr/>
          <p:nvPr/>
        </p:nvGrpSpPr>
        <p:grpSpPr>
          <a:xfrm>
            <a:off x="-14636634" y="-11790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557" name="Gruppieren 556">
              <a:extLst>
                <a:ext uri="{FF2B5EF4-FFF2-40B4-BE49-F238E27FC236}">
                  <a16:creationId xmlns:a16="http://schemas.microsoft.com/office/drawing/2014/main" id="{8D0B5F9D-39FB-40D7-180E-8CD8A53CAAAB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559" name="Freihandform 558">
                <a:extLst>
                  <a:ext uri="{FF2B5EF4-FFF2-40B4-BE49-F238E27FC236}">
                    <a16:creationId xmlns:a16="http://schemas.microsoft.com/office/drawing/2014/main" id="{F58F0048-A720-02CB-CD41-3F9D8292A4DA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60" name="Textfeld 559">
                <a:extLst>
                  <a:ext uri="{FF2B5EF4-FFF2-40B4-BE49-F238E27FC236}">
                    <a16:creationId xmlns:a16="http://schemas.microsoft.com/office/drawing/2014/main" id="{41D5D95E-7A1C-4A82-0443-D61DADFD0346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61" name="Textfeld 560">
                <a:extLst>
                  <a:ext uri="{FF2B5EF4-FFF2-40B4-BE49-F238E27FC236}">
                    <a16:creationId xmlns:a16="http://schemas.microsoft.com/office/drawing/2014/main" id="{9BD88A5D-987A-E375-FBA5-CEC53D1B2B16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62" name="Textfeld 561">
                <a:extLst>
                  <a:ext uri="{FF2B5EF4-FFF2-40B4-BE49-F238E27FC236}">
                    <a16:creationId xmlns:a16="http://schemas.microsoft.com/office/drawing/2014/main" id="{BDE668C9-BAAD-5DCD-2B98-6EFFBAA6DED4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58" name="Grafik 557" descr="Liniendiagramm Silhouette">
              <a:extLst>
                <a:ext uri="{FF2B5EF4-FFF2-40B4-BE49-F238E27FC236}">
                  <a16:creationId xmlns:a16="http://schemas.microsoft.com/office/drawing/2014/main" id="{A2FE03B6-9D6B-9F4B-DF2B-867CE079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563" name="Gruppieren 562">
            <a:extLst>
              <a:ext uri="{FF2B5EF4-FFF2-40B4-BE49-F238E27FC236}">
                <a16:creationId xmlns:a16="http://schemas.microsoft.com/office/drawing/2014/main" id="{A907D4DE-5F7C-6468-366A-C0E48A180285}"/>
              </a:ext>
            </a:extLst>
          </p:cNvPr>
          <p:cNvGrpSpPr/>
          <p:nvPr/>
        </p:nvGrpSpPr>
        <p:grpSpPr>
          <a:xfrm>
            <a:off x="-14085295" y="-15125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564" name="Gruppieren 563">
              <a:extLst>
                <a:ext uri="{FF2B5EF4-FFF2-40B4-BE49-F238E27FC236}">
                  <a16:creationId xmlns:a16="http://schemas.microsoft.com/office/drawing/2014/main" id="{AA6A9C9C-3065-4917-0901-CCB937B0BEF9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566" name="Freihandform 565">
                <a:extLst>
                  <a:ext uri="{FF2B5EF4-FFF2-40B4-BE49-F238E27FC236}">
                    <a16:creationId xmlns:a16="http://schemas.microsoft.com/office/drawing/2014/main" id="{9D935DB8-BADA-3049-28C9-1ECB70D0C8B3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67" name="Textfeld 566">
                <a:extLst>
                  <a:ext uri="{FF2B5EF4-FFF2-40B4-BE49-F238E27FC236}">
                    <a16:creationId xmlns:a16="http://schemas.microsoft.com/office/drawing/2014/main" id="{2BA5C7E0-3F21-DA77-64B2-E8C0439BC2E0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568" name="Textfeld 567">
                <a:extLst>
                  <a:ext uri="{FF2B5EF4-FFF2-40B4-BE49-F238E27FC236}">
                    <a16:creationId xmlns:a16="http://schemas.microsoft.com/office/drawing/2014/main" id="{1654A6C5-665E-712D-1D4A-A12ED8D51B3A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569" name="Textfeld 568">
                <a:extLst>
                  <a:ext uri="{FF2B5EF4-FFF2-40B4-BE49-F238E27FC236}">
                    <a16:creationId xmlns:a16="http://schemas.microsoft.com/office/drawing/2014/main" id="{D495E1C2-0955-6329-BA75-30C6EBD5137C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565" name="Grafik 564" descr="Taschenrechner Silhouette">
              <a:extLst>
                <a:ext uri="{FF2B5EF4-FFF2-40B4-BE49-F238E27FC236}">
                  <a16:creationId xmlns:a16="http://schemas.microsoft.com/office/drawing/2014/main" id="{D6C2C34D-B66C-FE6D-3CF6-E8CB76C11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570" name="Freihandform 569">
            <a:extLst>
              <a:ext uri="{FF2B5EF4-FFF2-40B4-BE49-F238E27FC236}">
                <a16:creationId xmlns:a16="http://schemas.microsoft.com/office/drawing/2014/main" id="{4D1CA0FF-2AFA-C421-C725-A556E7409060}"/>
              </a:ext>
            </a:extLst>
          </p:cNvPr>
          <p:cNvSpPr/>
          <p:nvPr/>
        </p:nvSpPr>
        <p:spPr>
          <a:xfrm>
            <a:off x="-1337038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6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E653-236B-08A2-A344-EF3231024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CF868FCB-D264-2EDB-1A6D-C41027F7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E8AF751F-24E3-80BF-ED63-E32526193584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D928ABF4-A041-C3A8-9E1C-E416FF6383DD}"/>
              </a:ext>
            </a:extLst>
          </p:cNvPr>
          <p:cNvSpPr/>
          <p:nvPr/>
        </p:nvSpPr>
        <p:spPr>
          <a:xfrm>
            <a:off x="3099697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69643D-4464-1481-1D7B-E740C30C385B}"/>
              </a:ext>
            </a:extLst>
          </p:cNvPr>
          <p:cNvSpPr txBox="1"/>
          <p:nvPr/>
        </p:nvSpPr>
        <p:spPr>
          <a:xfrm rot="16200000">
            <a:off x="2306505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FIVE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BECD77E-C3E4-4E8A-B7C4-4F3EAD5DBA30}"/>
              </a:ext>
            </a:extLst>
          </p:cNvPr>
          <p:cNvGrpSpPr/>
          <p:nvPr/>
        </p:nvGrpSpPr>
        <p:grpSpPr>
          <a:xfrm>
            <a:off x="5851073" y="-15125"/>
            <a:ext cx="7598461" cy="6868701"/>
            <a:chOff x="-533643" y="-17966"/>
            <a:chExt cx="7598461" cy="6868701"/>
          </a:xfrm>
          <a:solidFill>
            <a:srgbClr val="FFE5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59E57F9-F35E-E7D4-1E2C-D643AA2C47F6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0191419B-BA0B-9597-9C5A-6B92A54CA3C3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B3697BCD-0B4A-04BC-CD18-1F0950FCBCF0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AA3B4645-9614-FF1E-C2D5-B7AC01B94150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F12E9E1-5FBA-BB2C-7DB3-3415FB476A5D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6DF29FA1-3F19-8752-33D2-4A9F58263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B67B531-452A-0C60-31F2-D76F236A97C2}"/>
              </a:ext>
            </a:extLst>
          </p:cNvPr>
          <p:cNvGrpSpPr/>
          <p:nvPr/>
        </p:nvGrpSpPr>
        <p:grpSpPr>
          <a:xfrm>
            <a:off x="-10924553" y="11977581"/>
            <a:ext cx="6888282" cy="6868701"/>
            <a:chOff x="-492415" y="-19984"/>
            <a:chExt cx="6888282" cy="6868701"/>
          </a:xfrm>
          <a:solidFill>
            <a:schemeClr val="bg1"/>
          </a:solidFill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3F69D14-D09C-6488-7D44-E33DB35531F9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F39D61D4-66EB-DD95-2AB7-45612BD35D35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927F777-29A8-4846-44B5-C5F8F3A5C2A5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ED87F9F-99C1-40BC-CBF7-C1F5165E65C9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F3959EF-A141-E30B-9657-CB3EFD704A43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" name="Grafik 16" descr="Abakus Silhouette">
              <a:extLst>
                <a:ext uri="{FF2B5EF4-FFF2-40B4-BE49-F238E27FC236}">
                  <a16:creationId xmlns:a16="http://schemas.microsoft.com/office/drawing/2014/main" id="{5545E57A-024E-718E-9749-20EAC3146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536" name="Gruppieren 535">
            <a:extLst>
              <a:ext uri="{FF2B5EF4-FFF2-40B4-BE49-F238E27FC236}">
                <a16:creationId xmlns:a16="http://schemas.microsoft.com/office/drawing/2014/main" id="{477D3C68-FDE1-8ED4-6E8C-06B3B2E7C1FB}"/>
              </a:ext>
            </a:extLst>
          </p:cNvPr>
          <p:cNvGrpSpPr/>
          <p:nvPr/>
        </p:nvGrpSpPr>
        <p:grpSpPr>
          <a:xfrm>
            <a:off x="-10361580" y="11967604"/>
            <a:ext cx="6054575" cy="6868701"/>
            <a:chOff x="-412982" y="0"/>
            <a:chExt cx="6054575" cy="6868701"/>
          </a:xfrm>
          <a:solidFill>
            <a:schemeClr val="bg1"/>
          </a:solidFill>
        </p:grpSpPr>
        <p:grpSp>
          <p:nvGrpSpPr>
            <p:cNvPr id="543" name="Gruppieren 542">
              <a:extLst>
                <a:ext uri="{FF2B5EF4-FFF2-40B4-BE49-F238E27FC236}">
                  <a16:creationId xmlns:a16="http://schemas.microsoft.com/office/drawing/2014/main" id="{BD2189EA-3EB7-DC82-2D84-1D88D6F45A4D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  <a:grpFill/>
          </p:grpSpPr>
          <p:sp>
            <p:nvSpPr>
              <p:cNvPr id="545" name="Freihandform 544">
                <a:extLst>
                  <a:ext uri="{FF2B5EF4-FFF2-40B4-BE49-F238E27FC236}">
                    <a16:creationId xmlns:a16="http://schemas.microsoft.com/office/drawing/2014/main" id="{FB5C4C87-E9AA-6FF9-2CEA-D3B6071ABF25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546" name="Textfeld 545">
                <a:extLst>
                  <a:ext uri="{FF2B5EF4-FFF2-40B4-BE49-F238E27FC236}">
                    <a16:creationId xmlns:a16="http://schemas.microsoft.com/office/drawing/2014/main" id="{7001804F-4177-A02C-BB42-35D88EF9CD3C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547" name="Textfeld 546">
                <a:extLst>
                  <a:ext uri="{FF2B5EF4-FFF2-40B4-BE49-F238E27FC236}">
                    <a16:creationId xmlns:a16="http://schemas.microsoft.com/office/drawing/2014/main" id="{6164AFFD-CD81-EDF0-7D37-C76432077A17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548" name="Textfeld 547">
                <a:extLst>
                  <a:ext uri="{FF2B5EF4-FFF2-40B4-BE49-F238E27FC236}">
                    <a16:creationId xmlns:a16="http://schemas.microsoft.com/office/drawing/2014/main" id="{6ED88136-CA2E-ADB0-6C3E-F7DB1A175C3D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44" name="Grafik 543" descr="Liniendiagramm Silhouette">
              <a:extLst>
                <a:ext uri="{FF2B5EF4-FFF2-40B4-BE49-F238E27FC236}">
                  <a16:creationId xmlns:a16="http://schemas.microsoft.com/office/drawing/2014/main" id="{7C91D58C-D8C2-9229-F68C-725118792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BC63429-612B-EFF0-1780-667A312177A0}"/>
              </a:ext>
            </a:extLst>
          </p:cNvPr>
          <p:cNvGrpSpPr/>
          <p:nvPr/>
        </p:nvGrpSpPr>
        <p:grpSpPr>
          <a:xfrm>
            <a:off x="-9810241" y="11964269"/>
            <a:ext cx="5244687" cy="6868701"/>
            <a:chOff x="-389644" y="-24387"/>
            <a:chExt cx="5244687" cy="6868701"/>
          </a:xfrm>
          <a:solidFill>
            <a:schemeClr val="bg1"/>
          </a:solidFill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C2F9FDE1-62EA-BB79-D02F-E0A12F7E901F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  <a:grpFill/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60B2A0B3-23FA-BA1D-8F36-02BA1D8BD4B5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27319480-5EE5-6616-ABA6-A115D35C3F0F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AF703AB2-1614-A3C1-A8E6-85FF45A7A681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FCFDDE85-CE00-9125-CF83-2998B1AE5E7B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31" name="Grafik 30" descr="Taschenrechner Silhouette">
              <a:extLst>
                <a:ext uri="{FF2B5EF4-FFF2-40B4-BE49-F238E27FC236}">
                  <a16:creationId xmlns:a16="http://schemas.microsoft.com/office/drawing/2014/main" id="{AF67C017-1928-604C-7E29-A81B276D6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A42BAF02-940D-7D03-E1A7-87B5B9E058CB}"/>
              </a:ext>
            </a:extLst>
          </p:cNvPr>
          <p:cNvSpPr/>
          <p:nvPr/>
        </p:nvSpPr>
        <p:spPr>
          <a:xfrm>
            <a:off x="-9095326" y="1196381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>
              <a:solidFill>
                <a:srgbClr val="262626"/>
              </a:solidFill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AF2C46A1-065A-3137-0D31-FA8E288D7D1B}"/>
              </a:ext>
            </a:extLst>
          </p:cNvPr>
          <p:cNvSpPr/>
          <p:nvPr/>
        </p:nvSpPr>
        <p:spPr>
          <a:xfrm>
            <a:off x="25050124" y="13179370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6E482D9E-867F-C82E-BFD0-0FA5DCBA9EEA}"/>
              </a:ext>
            </a:extLst>
          </p:cNvPr>
          <p:cNvSpPr txBox="1"/>
          <p:nvPr/>
        </p:nvSpPr>
        <p:spPr>
          <a:xfrm rot="16200000">
            <a:off x="24256932" y="16049807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F0CB3EE5-816C-B97A-C71F-963187D7C54E}"/>
              </a:ext>
            </a:extLst>
          </p:cNvPr>
          <p:cNvGrpSpPr/>
          <p:nvPr/>
        </p:nvGrpSpPr>
        <p:grpSpPr>
          <a:xfrm>
            <a:off x="20411248" y="13217798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78C22DB8-4FF6-6B0F-AFEF-02BA768273D7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58" name="Freihandform 57">
                <a:extLst>
                  <a:ext uri="{FF2B5EF4-FFF2-40B4-BE49-F238E27FC236}">
                    <a16:creationId xmlns:a16="http://schemas.microsoft.com/office/drawing/2014/main" id="{186977DC-6C53-D8BA-4716-CCD84E51ABA4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76D57862-D669-EBCB-25E5-0EADAF3B2C66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59D9BE40-6A70-D5A5-0629-116DBCC15889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ADA33E49-2F50-BF5F-4AEC-112D8534692B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57" name="Grafik 56" descr="Abakus Silhouette">
              <a:extLst>
                <a:ext uri="{FF2B5EF4-FFF2-40B4-BE49-F238E27FC236}">
                  <a16:creationId xmlns:a16="http://schemas.microsoft.com/office/drawing/2014/main" id="{F9CEE64E-C732-4B44-BD1C-3B059B5B7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15736F32-33D7-47DF-AFBF-EF5A3ED3D0B8}"/>
              </a:ext>
            </a:extLst>
          </p:cNvPr>
          <p:cNvGrpSpPr/>
          <p:nvPr/>
        </p:nvGrpSpPr>
        <p:grpSpPr>
          <a:xfrm>
            <a:off x="14518240" y="13179370"/>
            <a:ext cx="8221944" cy="6960278"/>
            <a:chOff x="-8255725" y="-40241"/>
            <a:chExt cx="8221944" cy="6960278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BC1303AB-A7CF-61C2-75F7-B80C3A3E0D78}"/>
                </a:ext>
              </a:extLst>
            </p:cNvPr>
            <p:cNvSpPr/>
            <p:nvPr/>
          </p:nvSpPr>
          <p:spPr>
            <a:xfrm>
              <a:off x="-8255725" y="-40241"/>
              <a:ext cx="8221944" cy="69602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734090" dist="38100" sx="105000" sy="105000" algn="l" rotWithShape="0">
                <a:prstClr val="black">
                  <a:alpha val="1153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2" name="Textfeld 511">
              <a:extLst>
                <a:ext uri="{FF2B5EF4-FFF2-40B4-BE49-F238E27FC236}">
                  <a16:creationId xmlns:a16="http://schemas.microsoft.com/office/drawing/2014/main" id="{73544594-1078-BD88-CB40-A14CEC8781E2}"/>
                </a:ext>
              </a:extLst>
            </p:cNvPr>
            <p:cNvSpPr txBox="1"/>
            <p:nvPr/>
          </p:nvSpPr>
          <p:spPr>
            <a:xfrm>
              <a:off x="-8225208" y="1041245"/>
              <a:ext cx="80874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Non-negative</a:t>
              </a:r>
            </a:p>
          </p:txBody>
        </p:sp>
        <p:sp>
          <p:nvSpPr>
            <p:cNvPr id="513" name="Textfeld 512">
              <a:extLst>
                <a:ext uri="{FF2B5EF4-FFF2-40B4-BE49-F238E27FC236}">
                  <a16:creationId xmlns:a16="http://schemas.microsoft.com/office/drawing/2014/main" id="{C113CE31-204C-82FC-A425-D2C2F2FB31CD}"/>
                </a:ext>
              </a:extLst>
            </p:cNvPr>
            <p:cNvSpPr txBox="1"/>
            <p:nvPr/>
          </p:nvSpPr>
          <p:spPr>
            <a:xfrm>
              <a:off x="-7606678" y="1964116"/>
              <a:ext cx="660337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Proof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for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both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coefficients</a:t>
              </a:r>
              <a:endParaRPr lang="de-DE" sz="3200" b="1" dirty="0">
                <a:solidFill>
                  <a:srgbClr val="FFF963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514" name="Textfeld 513">
              <a:extLst>
                <a:ext uri="{FF2B5EF4-FFF2-40B4-BE49-F238E27FC236}">
                  <a16:creationId xmlns:a16="http://schemas.microsoft.com/office/drawing/2014/main" id="{4F7CEBB3-A1B4-8207-17D5-306D995E4590}"/>
                </a:ext>
              </a:extLst>
            </p:cNvPr>
            <p:cNvSpPr txBox="1"/>
            <p:nvPr/>
          </p:nvSpPr>
          <p:spPr>
            <a:xfrm>
              <a:off x="-7914640" y="2892695"/>
              <a:ext cx="728808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0 &lt;= a %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&lt;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515" name="Textfeld 514">
              <a:extLst>
                <a:ext uri="{FF2B5EF4-FFF2-40B4-BE49-F238E27FC236}">
                  <a16:creationId xmlns:a16="http://schemas.microsoft.com/office/drawing/2014/main" id="{1B4A8EDA-EEB8-3AAD-C613-1DBC74A313B9}"/>
                </a:ext>
              </a:extLst>
            </p:cNvPr>
            <p:cNvSpPr txBox="1"/>
            <p:nvPr/>
          </p:nvSpPr>
          <p:spPr>
            <a:xfrm>
              <a:off x="-7946801" y="3565196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* 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while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neither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nor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are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guaranteed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</a:t>
              </a:r>
            </a:p>
          </p:txBody>
        </p:sp>
        <p:sp>
          <p:nvSpPr>
            <p:cNvPr id="516" name="Textfeld 515">
              <a:extLst>
                <a:ext uri="{FF2B5EF4-FFF2-40B4-BE49-F238E27FC236}">
                  <a16:creationId xmlns:a16="http://schemas.microsoft.com/office/drawing/2014/main" id="{572A8E43-11A7-E8EF-0C1E-EEC58C27D6C5}"/>
                </a:ext>
              </a:extLst>
            </p:cNvPr>
            <p:cNvSpPr txBox="1"/>
            <p:nvPr/>
          </p:nvSpPr>
          <p:spPr>
            <a:xfrm>
              <a:off x="-7975649" y="4603429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worst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case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 = q-1),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b*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- a*p &gt;= (p-1)(q-1) – (q-1)*p &gt; -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shown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through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&gt;= (p-1)(q-1) </a:t>
              </a:r>
            </a:p>
          </p:txBody>
        </p:sp>
        <p:sp>
          <p:nvSpPr>
            <p:cNvPr id="517" name="Textfeld 516">
              <a:extLst>
                <a:ext uri="{FF2B5EF4-FFF2-40B4-BE49-F238E27FC236}">
                  <a16:creationId xmlns:a16="http://schemas.microsoft.com/office/drawing/2014/main" id="{C0A330D5-41B0-07AA-6A0E-6932326D3E87}"/>
                </a:ext>
              </a:extLst>
            </p:cNvPr>
            <p:cNvSpPr txBox="1"/>
            <p:nvPr/>
          </p:nvSpPr>
          <p:spPr>
            <a:xfrm>
              <a:off x="-7899968" y="5641834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b &gt;= (q-1)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-1 + 1/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,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since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 integer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at least 0</a:t>
              </a:r>
            </a:p>
          </p:txBody>
        </p:sp>
      </p:grpSp>
      <p:sp>
        <p:nvSpPr>
          <p:cNvPr id="518" name="Freihandform 517">
            <a:extLst>
              <a:ext uri="{FF2B5EF4-FFF2-40B4-BE49-F238E27FC236}">
                <a16:creationId xmlns:a16="http://schemas.microsoft.com/office/drawing/2014/main" id="{85DE7A7C-24DF-CD8E-8F2B-4E36B144D8A6}"/>
              </a:ext>
            </a:extLst>
          </p:cNvPr>
          <p:cNvSpPr/>
          <p:nvPr/>
        </p:nvSpPr>
        <p:spPr>
          <a:xfrm>
            <a:off x="13598375" y="13330987"/>
            <a:ext cx="2708309" cy="1041245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333F1E2-1017-54DD-3D79-9DE1F42FD4E6}"/>
              </a:ext>
            </a:extLst>
          </p:cNvPr>
          <p:cNvSpPr/>
          <p:nvPr/>
        </p:nvSpPr>
        <p:spPr>
          <a:xfrm>
            <a:off x="-766475" y="-15125"/>
            <a:ext cx="8557444" cy="68687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96A41BD-C98F-7DDC-3892-FFF8653A5D33}"/>
              </a:ext>
            </a:extLst>
          </p:cNvPr>
          <p:cNvSpPr txBox="1"/>
          <p:nvPr/>
        </p:nvSpPr>
        <p:spPr>
          <a:xfrm>
            <a:off x="584190" y="873025"/>
            <a:ext cx="58522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chemeClr val="bg1"/>
                </a:solidFill>
                <a:latin typeface="Avenir Next Heavy" panose="020B0503020202020204" pitchFamily="34" charset="0"/>
              </a:rPr>
              <a:t>Casting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CC2E2D6-D546-F8D0-7217-A3D16A4EB456}"/>
              </a:ext>
            </a:extLst>
          </p:cNvPr>
          <p:cNvSpPr txBox="1"/>
          <p:nvPr/>
        </p:nvSpPr>
        <p:spPr>
          <a:xfrm>
            <a:off x="-463547" y="2026476"/>
            <a:ext cx="759846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Non-Negative </a:t>
            </a:r>
            <a:r>
              <a:rPr lang="de-DE" sz="3200" b="1" dirty="0" err="1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C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836E008-DF28-AF90-8690-B74121424A50}"/>
              </a:ext>
            </a:extLst>
          </p:cNvPr>
          <p:cNvSpPr txBox="1"/>
          <p:nvPr/>
        </p:nvSpPr>
        <p:spPr>
          <a:xfrm>
            <a:off x="584190" y="2833749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bezout_final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whole-number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a,b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ℤ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0 &lt;= a and 0 &lt;= b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CFA885C-A56E-FAFE-0854-CF67FFF59737}"/>
              </a:ext>
            </a:extLst>
          </p:cNvPr>
          <p:cNvSpPr txBox="1"/>
          <p:nvPr/>
        </p:nvSpPr>
        <p:spPr>
          <a:xfrm>
            <a:off x="409543" y="3862195"/>
            <a:ext cx="585227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equations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↑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a_mod.toNat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a_mod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and ↑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b_combined.toNat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b_combined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through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use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norm_cast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7B83F07-C915-2052-3410-B2EB84D94A2F}"/>
              </a:ext>
            </a:extLst>
          </p:cNvPr>
          <p:cNvSpPr txBox="1"/>
          <p:nvPr/>
        </p:nvSpPr>
        <p:spPr>
          <a:xfrm>
            <a:off x="409543" y="5197902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Norm_cast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injectivity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function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casting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“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equasions</a:t>
            </a:r>
            <a:endParaRPr lang="de-DE" sz="2000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076BCD36-980A-EF8A-F846-4ADAF9B75324}"/>
              </a:ext>
            </a:extLst>
          </p:cNvPr>
          <p:cNvSpPr/>
          <p:nvPr/>
        </p:nvSpPr>
        <p:spPr>
          <a:xfrm>
            <a:off x="-3707101" y="5984975"/>
            <a:ext cx="2301966" cy="885021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553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AE087-58C8-59C8-3B46-9EABE1B0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74752EA-98C5-B166-761A-ABB94CC1E21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C9A79133-0BA4-9AD5-164B-BF284BB28FFD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6E600306-25B8-BC63-7054-9136289898F3}"/>
              </a:ext>
            </a:extLst>
          </p:cNvPr>
          <p:cNvSpPr/>
          <p:nvPr/>
        </p:nvSpPr>
        <p:spPr>
          <a:xfrm>
            <a:off x="3099697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463F5D-4670-0EF3-9D15-50BB6C85DE95}"/>
              </a:ext>
            </a:extLst>
          </p:cNvPr>
          <p:cNvSpPr txBox="1"/>
          <p:nvPr/>
        </p:nvSpPr>
        <p:spPr>
          <a:xfrm rot="16200000">
            <a:off x="2306505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FIVE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9F2B3A4-ADD8-0443-73E9-C0A16172DED3}"/>
              </a:ext>
            </a:extLst>
          </p:cNvPr>
          <p:cNvGrpSpPr/>
          <p:nvPr/>
        </p:nvGrpSpPr>
        <p:grpSpPr>
          <a:xfrm>
            <a:off x="6244694" y="-15125"/>
            <a:ext cx="7598461" cy="6868701"/>
            <a:chOff x="-533643" y="-17966"/>
            <a:chExt cx="7598461" cy="6868701"/>
          </a:xfrm>
          <a:solidFill>
            <a:srgbClr val="FFE5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A905E447-B4F6-3DC1-3E26-1FE2AF5DE014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C8115E18-E3AC-E478-348F-FAEEC4082941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F6E3C9A-EF13-3D0C-EF62-512361DA1A8F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B3FF561-DED9-192B-D553-59AF36D17ADD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CF9CD27-AE22-974A-1CE8-8DFB0A625D7D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F9368A15-BC0D-F103-E103-BEEF1C46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sp>
        <p:nvSpPr>
          <p:cNvPr id="525" name="Rechteck 524">
            <a:extLst>
              <a:ext uri="{FF2B5EF4-FFF2-40B4-BE49-F238E27FC236}">
                <a16:creationId xmlns:a16="http://schemas.microsoft.com/office/drawing/2014/main" id="{188DDA8E-6E72-6D41-9F71-37BECC77C3B8}"/>
              </a:ext>
            </a:extLst>
          </p:cNvPr>
          <p:cNvSpPr/>
          <p:nvPr/>
        </p:nvSpPr>
        <p:spPr>
          <a:xfrm>
            <a:off x="-524923" y="-15125"/>
            <a:ext cx="8557444" cy="68687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6" name="Textfeld 525">
            <a:extLst>
              <a:ext uri="{FF2B5EF4-FFF2-40B4-BE49-F238E27FC236}">
                <a16:creationId xmlns:a16="http://schemas.microsoft.com/office/drawing/2014/main" id="{C0C37A42-58AB-B11F-BC09-30E2A152BD9A}"/>
              </a:ext>
            </a:extLst>
          </p:cNvPr>
          <p:cNvSpPr txBox="1"/>
          <p:nvPr/>
        </p:nvSpPr>
        <p:spPr>
          <a:xfrm>
            <a:off x="825742" y="873025"/>
            <a:ext cx="58522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chemeClr val="bg1"/>
                </a:solidFill>
                <a:latin typeface="Avenir Next Heavy" panose="020B0503020202020204" pitchFamily="34" charset="0"/>
              </a:rPr>
              <a:t>Casting</a:t>
            </a:r>
          </a:p>
        </p:txBody>
      </p:sp>
      <p:sp>
        <p:nvSpPr>
          <p:cNvPr id="527" name="Textfeld 526">
            <a:extLst>
              <a:ext uri="{FF2B5EF4-FFF2-40B4-BE49-F238E27FC236}">
                <a16:creationId xmlns:a16="http://schemas.microsoft.com/office/drawing/2014/main" id="{87C15022-AC5C-5347-A314-B1792676239B}"/>
              </a:ext>
            </a:extLst>
          </p:cNvPr>
          <p:cNvSpPr txBox="1"/>
          <p:nvPr/>
        </p:nvSpPr>
        <p:spPr>
          <a:xfrm>
            <a:off x="-221995" y="2026476"/>
            <a:ext cx="759846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Non-Negative </a:t>
            </a:r>
            <a:r>
              <a:rPr lang="de-DE" sz="3200" b="1" dirty="0" err="1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C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28" name="Textfeld 527">
            <a:extLst>
              <a:ext uri="{FF2B5EF4-FFF2-40B4-BE49-F238E27FC236}">
                <a16:creationId xmlns:a16="http://schemas.microsoft.com/office/drawing/2014/main" id="{3B6702B6-BE3E-F183-C4BF-2F576108BC1B}"/>
              </a:ext>
            </a:extLst>
          </p:cNvPr>
          <p:cNvSpPr txBox="1"/>
          <p:nvPr/>
        </p:nvSpPr>
        <p:spPr>
          <a:xfrm>
            <a:off x="825742" y="2833749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bezout_final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whole-number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a,b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ℤ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0 &lt;= a and 0 &lt;= b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29" name="Textfeld 528">
            <a:extLst>
              <a:ext uri="{FF2B5EF4-FFF2-40B4-BE49-F238E27FC236}">
                <a16:creationId xmlns:a16="http://schemas.microsoft.com/office/drawing/2014/main" id="{C77FDBE5-5C47-52A2-FF83-98AB7E3B0F2D}"/>
              </a:ext>
            </a:extLst>
          </p:cNvPr>
          <p:cNvSpPr txBox="1"/>
          <p:nvPr/>
        </p:nvSpPr>
        <p:spPr>
          <a:xfrm>
            <a:off x="651095" y="3862195"/>
            <a:ext cx="585227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equations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↑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a_mod.toNat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a_mod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and ↑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b_combined.toNat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b_combined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through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use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norm_cast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530" name="Textfeld 529">
            <a:extLst>
              <a:ext uri="{FF2B5EF4-FFF2-40B4-BE49-F238E27FC236}">
                <a16:creationId xmlns:a16="http://schemas.microsoft.com/office/drawing/2014/main" id="{4E5488BF-4BD6-D330-D5C2-7202CFF2D0F1}"/>
              </a:ext>
            </a:extLst>
          </p:cNvPr>
          <p:cNvSpPr txBox="1"/>
          <p:nvPr/>
        </p:nvSpPr>
        <p:spPr>
          <a:xfrm>
            <a:off x="651095" y="5197902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Norm_cast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injectivity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function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casting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“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equasions</a:t>
            </a:r>
            <a:endParaRPr lang="de-DE" sz="2000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05E4EC69-E48A-8BD7-C1DE-ADF4C5E04337}"/>
              </a:ext>
            </a:extLst>
          </p:cNvPr>
          <p:cNvSpPr/>
          <p:nvPr/>
        </p:nvSpPr>
        <p:spPr>
          <a:xfrm>
            <a:off x="-576200" y="5984975"/>
            <a:ext cx="2301966" cy="885021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A99F12-3CC8-051B-2111-3735A0AC0112}"/>
              </a:ext>
            </a:extLst>
          </p:cNvPr>
          <p:cNvSpPr/>
          <p:nvPr/>
        </p:nvSpPr>
        <p:spPr>
          <a:xfrm>
            <a:off x="25050124" y="13179370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DBE188B-8C92-87F4-45A2-EC13ED2A5B72}"/>
              </a:ext>
            </a:extLst>
          </p:cNvPr>
          <p:cNvSpPr txBox="1"/>
          <p:nvPr/>
        </p:nvSpPr>
        <p:spPr>
          <a:xfrm rot="16200000">
            <a:off x="24256932" y="16049807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FOUR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533F495-8194-625A-CD52-F370D885A8AE}"/>
              </a:ext>
            </a:extLst>
          </p:cNvPr>
          <p:cNvGrpSpPr/>
          <p:nvPr/>
        </p:nvGrpSpPr>
        <p:grpSpPr>
          <a:xfrm>
            <a:off x="20411248" y="13217798"/>
            <a:ext cx="6888282" cy="6868701"/>
            <a:chOff x="-492415" y="-19984"/>
            <a:chExt cx="6888282" cy="6868701"/>
          </a:xfrm>
          <a:solidFill>
            <a:srgbClr val="FFE500"/>
          </a:solidFill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F502DC13-53ED-1F26-599F-3E072B7284F8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  <a:grpFill/>
          </p:grpSpPr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E84C26A1-882B-F318-4171-52BC18359820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8D2D3F40-9281-F09F-B756-98838CF1C258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33B3F46B-5A04-5B43-F1CF-01E18827BF3B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F0573847-D88C-89A3-E2F7-096CBA3B1EE8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5" name="Grafik 24" descr="Abakus Silhouette">
              <a:extLst>
                <a:ext uri="{FF2B5EF4-FFF2-40B4-BE49-F238E27FC236}">
                  <a16:creationId xmlns:a16="http://schemas.microsoft.com/office/drawing/2014/main" id="{457962AC-D316-4CF0-341C-2724DB45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35131CC6-EA47-83ED-3437-2E92EB317DB6}"/>
              </a:ext>
            </a:extLst>
          </p:cNvPr>
          <p:cNvGrpSpPr/>
          <p:nvPr/>
        </p:nvGrpSpPr>
        <p:grpSpPr>
          <a:xfrm>
            <a:off x="14518240" y="13179370"/>
            <a:ext cx="8221944" cy="6960278"/>
            <a:chOff x="-8255725" y="-40241"/>
            <a:chExt cx="8221944" cy="696027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FDB246A-3398-76D1-AAE8-84616CC23125}"/>
                </a:ext>
              </a:extLst>
            </p:cNvPr>
            <p:cNvSpPr/>
            <p:nvPr/>
          </p:nvSpPr>
          <p:spPr>
            <a:xfrm>
              <a:off x="-8255725" y="-40241"/>
              <a:ext cx="8221944" cy="69602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734090" dist="38100" sx="105000" sy="105000" algn="l" rotWithShape="0">
                <a:prstClr val="black">
                  <a:alpha val="1153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A3A00126-93D8-AD50-0C39-3D250CD0ECF1}"/>
                </a:ext>
              </a:extLst>
            </p:cNvPr>
            <p:cNvSpPr txBox="1"/>
            <p:nvPr/>
          </p:nvSpPr>
          <p:spPr>
            <a:xfrm>
              <a:off x="-8225208" y="1041245"/>
              <a:ext cx="80874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0" b="1" dirty="0">
                  <a:solidFill>
                    <a:schemeClr val="bg1"/>
                  </a:solidFill>
                  <a:latin typeface="Avenir Next Heavy" panose="020B0503020202020204" pitchFamily="34" charset="0"/>
                </a:rPr>
                <a:t>Non-negative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7E71B089-0E3E-3D7A-9BC9-D01B8DF1015E}"/>
                </a:ext>
              </a:extLst>
            </p:cNvPr>
            <p:cNvSpPr txBox="1"/>
            <p:nvPr/>
          </p:nvSpPr>
          <p:spPr>
            <a:xfrm>
              <a:off x="-7606678" y="1964116"/>
              <a:ext cx="6603376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Proof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for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both</a:t>
              </a:r>
              <a:r>
                <a:rPr lang="de-DE" sz="3200" b="1" dirty="0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3200" b="1" dirty="0" err="1">
                  <a:solidFill>
                    <a:srgbClr val="FFF963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coefficients</a:t>
              </a:r>
              <a:endParaRPr lang="de-DE" sz="3200" b="1" dirty="0">
                <a:solidFill>
                  <a:srgbClr val="FFF963"/>
                </a:solidFill>
                <a:latin typeface="Avenir Next" panose="020B0503020202020204" pitchFamily="34" charset="0"/>
                <a:cs typeface="ADLaM Display" panose="020F0502020204030204" pitchFamily="34" charset="0"/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B5531BB-377B-3809-AE29-48777EBF3469}"/>
                </a:ext>
              </a:extLst>
            </p:cNvPr>
            <p:cNvSpPr txBox="1"/>
            <p:nvPr/>
          </p:nvSpPr>
          <p:spPr>
            <a:xfrm>
              <a:off x="-7914640" y="2892695"/>
              <a:ext cx="728808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0 &lt;= a %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&lt;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F3277FE2-E344-DD62-B8FB-D1B33B7D997A}"/>
                </a:ext>
              </a:extLst>
            </p:cNvPr>
            <p:cNvSpPr txBox="1"/>
            <p:nvPr/>
          </p:nvSpPr>
          <p:spPr>
            <a:xfrm>
              <a:off x="-7946801" y="3565196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prove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that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+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* p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while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neither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nor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)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are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guaranteed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non-negative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6B0FE7E-2CB1-71E1-1363-BD95E679FCFD}"/>
                </a:ext>
              </a:extLst>
            </p:cNvPr>
            <p:cNvSpPr txBox="1"/>
            <p:nvPr/>
          </p:nvSpPr>
          <p:spPr>
            <a:xfrm>
              <a:off x="-7975649" y="4603429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In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worst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case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(a = q-1),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following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b*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- a*p &gt;= (p-1)(q-1) – (q-1)*p &gt; -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can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shown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through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n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&gt;= (p-1)(q-1) 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6B8E0AB6-1BB0-3ECD-7C56-4B9D04E63786}"/>
                </a:ext>
              </a:extLst>
            </p:cNvPr>
            <p:cNvSpPr txBox="1"/>
            <p:nvPr/>
          </p:nvSpPr>
          <p:spPr>
            <a:xfrm>
              <a:off x="-7899968" y="5641834"/>
              <a:ext cx="7288088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follows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: b &gt;= (q-1) /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= -1 + 1/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q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, and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since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b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an integer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it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has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be</a:t>
              </a:r>
              <a:r>
                <a:rPr lang="de-DE" sz="2000" dirty="0">
                  <a:solidFill>
                    <a:schemeClr val="bg1"/>
                  </a:solidFill>
                  <a:latin typeface="Avenir Next" panose="020B0503020202020204" pitchFamily="34" charset="0"/>
                  <a:cs typeface="ADLaM Display" panose="020F0502020204030204" pitchFamily="34" charset="0"/>
                </a:rPr>
                <a:t> at least 0</a:t>
              </a:r>
            </a:p>
          </p:txBody>
        </p:sp>
      </p:grpSp>
      <p:sp>
        <p:nvSpPr>
          <p:cNvPr id="519" name="Freihandform 518">
            <a:extLst>
              <a:ext uri="{FF2B5EF4-FFF2-40B4-BE49-F238E27FC236}">
                <a16:creationId xmlns:a16="http://schemas.microsoft.com/office/drawing/2014/main" id="{2F0E4B68-6787-C4E9-7DDD-7A2ADEA5B3FA}"/>
              </a:ext>
            </a:extLst>
          </p:cNvPr>
          <p:cNvSpPr/>
          <p:nvPr/>
        </p:nvSpPr>
        <p:spPr>
          <a:xfrm>
            <a:off x="13598375" y="13330987"/>
            <a:ext cx="2708309" cy="1041245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523" name="Rechteck 522">
            <a:extLst>
              <a:ext uri="{FF2B5EF4-FFF2-40B4-BE49-F238E27FC236}">
                <a16:creationId xmlns:a16="http://schemas.microsoft.com/office/drawing/2014/main" id="{456AD4DA-717D-E76B-7E61-FA9D80ADEC80}"/>
              </a:ext>
            </a:extLst>
          </p:cNvPr>
          <p:cNvSpPr/>
          <p:nvPr/>
        </p:nvSpPr>
        <p:spPr>
          <a:xfrm>
            <a:off x="-14816546" y="-35703"/>
            <a:ext cx="13940508" cy="69297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4" name="Textfeld 523">
            <a:extLst>
              <a:ext uri="{FF2B5EF4-FFF2-40B4-BE49-F238E27FC236}">
                <a16:creationId xmlns:a16="http://schemas.microsoft.com/office/drawing/2014/main" id="{296E9C92-6CBE-8C53-8A30-0E36DBA77069}"/>
              </a:ext>
            </a:extLst>
          </p:cNvPr>
          <p:cNvSpPr txBox="1"/>
          <p:nvPr/>
        </p:nvSpPr>
        <p:spPr>
          <a:xfrm>
            <a:off x="-12473511" y="2132160"/>
            <a:ext cx="8955718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Thank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you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for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listening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0835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5D4C-E03D-2154-3950-E8D8F7CA8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C2F23FDB-0F0A-B6CB-A8ED-1886A8AB9E0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r="2" b="62500"/>
          <a:stretch>
            <a:fillRect/>
          </a:stretch>
        </p:blipFill>
        <p:spPr>
          <a:xfrm>
            <a:off x="-59941" y="-69592"/>
            <a:ext cx="12280461" cy="6936480"/>
          </a:xfrm>
          <a:prstGeom prst="rect">
            <a:avLst/>
          </a:prstGeom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DEE7EAD3-F999-CA41-931B-E1970839E94B}"/>
              </a:ext>
            </a:extLst>
          </p:cNvPr>
          <p:cNvSpPr/>
          <p:nvPr/>
        </p:nvSpPr>
        <p:spPr>
          <a:xfrm>
            <a:off x="-80113" y="-66189"/>
            <a:ext cx="12280460" cy="6960279"/>
          </a:xfrm>
          <a:prstGeom prst="rect">
            <a:avLst/>
          </a:prstGeom>
          <a:gradFill flip="none" rotWithShape="1">
            <a:gsLst>
              <a:gs pos="56000">
                <a:srgbClr val="000000">
                  <a:alpha val="39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6FB89A75-D61F-12CA-E247-EE2E489B2C88}"/>
              </a:ext>
            </a:extLst>
          </p:cNvPr>
          <p:cNvSpPr/>
          <p:nvPr/>
        </p:nvSpPr>
        <p:spPr>
          <a:xfrm>
            <a:off x="3099697" y="-40241"/>
            <a:ext cx="3444835" cy="691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734090" dist="38100" sx="105000" sy="105000" algn="l" rotWithShape="0">
              <a:prstClr val="black">
                <a:alpha val="1153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890E60B-9A74-C07A-CA5D-7B6D3F295D78}"/>
              </a:ext>
            </a:extLst>
          </p:cNvPr>
          <p:cNvSpPr txBox="1"/>
          <p:nvPr/>
        </p:nvSpPr>
        <p:spPr>
          <a:xfrm rot="16200000">
            <a:off x="2306505" y="2830196"/>
            <a:ext cx="676838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Avenir Next Ultra Light" panose="020B0203020202020204" pitchFamily="34" charset="77"/>
                <a:cs typeface="ADLaM Display" panose="020F0502020204030204" pitchFamily="34" charset="0"/>
              </a:rPr>
              <a:t>CHAPTER FIVE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FED3618-F820-A594-04C8-AA4A0CA720BB}"/>
              </a:ext>
            </a:extLst>
          </p:cNvPr>
          <p:cNvGrpSpPr/>
          <p:nvPr/>
        </p:nvGrpSpPr>
        <p:grpSpPr>
          <a:xfrm>
            <a:off x="6244694" y="-15125"/>
            <a:ext cx="7598461" cy="6868701"/>
            <a:chOff x="-533643" y="-17966"/>
            <a:chExt cx="7598461" cy="6868701"/>
          </a:xfrm>
          <a:solidFill>
            <a:srgbClr val="FFE500"/>
          </a:solidFill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67B65A8-4DFE-0549-4AD5-393690280415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  <a:grpFill/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D7334E26-4E09-2D13-1494-EE6F39FE8527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25E09BE-0231-9297-4D02-5E80100E1F01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A6EB3E3-A916-0C7A-64CF-59D94E8F7AB2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1F0F007D-24BF-741C-C130-3B24ED8CA252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Problem??</a:t>
                </a:r>
              </a:p>
            </p:txBody>
          </p:sp>
        </p:grpSp>
        <p:pic>
          <p:nvPicPr>
            <p:cNvPr id="10" name="Grafik 9" descr="Rennflagge Silhouette">
              <a:extLst>
                <a:ext uri="{FF2B5EF4-FFF2-40B4-BE49-F238E27FC236}">
                  <a16:creationId xmlns:a16="http://schemas.microsoft.com/office/drawing/2014/main" id="{8BF42C1E-4DE4-AFF7-5392-75104856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FA91241B-AE67-4F18-275A-26CE6EC48115}"/>
              </a:ext>
            </a:extLst>
          </p:cNvPr>
          <p:cNvSpPr/>
          <p:nvPr/>
        </p:nvSpPr>
        <p:spPr>
          <a:xfrm>
            <a:off x="468975" y="-15125"/>
            <a:ext cx="8557444" cy="68687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F70F50B-98DE-D599-B4DE-E932F5945A7E}"/>
              </a:ext>
            </a:extLst>
          </p:cNvPr>
          <p:cNvSpPr txBox="1"/>
          <p:nvPr/>
        </p:nvSpPr>
        <p:spPr>
          <a:xfrm>
            <a:off x="1819640" y="873025"/>
            <a:ext cx="58522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chemeClr val="bg1"/>
                </a:solidFill>
                <a:latin typeface="Avenir Next Heavy" panose="020B0503020202020204" pitchFamily="34" charset="0"/>
              </a:rPr>
              <a:t>Casting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73EE8E6-25BF-9CA2-3A61-6E91F3146D94}"/>
              </a:ext>
            </a:extLst>
          </p:cNvPr>
          <p:cNvSpPr txBox="1"/>
          <p:nvPr/>
        </p:nvSpPr>
        <p:spPr>
          <a:xfrm>
            <a:off x="771903" y="2026476"/>
            <a:ext cx="759846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Non-Negative </a:t>
            </a:r>
            <a:r>
              <a:rPr lang="de-DE" sz="3200" b="1" dirty="0" err="1">
                <a:solidFill>
                  <a:srgbClr val="FCE50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endParaRPr lang="de-DE" sz="3200" b="1" dirty="0">
              <a:solidFill>
                <a:srgbClr val="FCE500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D641981-449A-FA85-6C02-35A85807EC57}"/>
              </a:ext>
            </a:extLst>
          </p:cNvPr>
          <p:cNvSpPr txBox="1"/>
          <p:nvPr/>
        </p:nvSpPr>
        <p:spPr>
          <a:xfrm>
            <a:off x="1819640" y="2833749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bezout_final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whole-number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coefficients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a,b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in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ℤ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with</a:t>
            </a:r>
            <a:r>
              <a:rPr lang="de-DE" sz="2000" b="1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0 &lt;= a and 0 &lt;= b</a:t>
            </a:r>
            <a:endParaRPr lang="de-DE" sz="2000" dirty="0">
              <a:solidFill>
                <a:schemeClr val="bg1"/>
              </a:solidFill>
              <a:latin typeface="Avenir Next" panose="020B0503020202020204" pitchFamily="34" charset="0"/>
              <a:cs typeface="ADLaM Display" panose="020F0502020204030204" pitchFamily="34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F23EE1E-0386-6D78-4A78-3D332BC1C96A}"/>
              </a:ext>
            </a:extLst>
          </p:cNvPr>
          <p:cNvSpPr txBox="1"/>
          <p:nvPr/>
        </p:nvSpPr>
        <p:spPr>
          <a:xfrm>
            <a:off x="1644993" y="3862195"/>
            <a:ext cx="585227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equations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↑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a_mod.toNat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a_mod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and </a:t>
            </a:r>
            <a:r>
              <a:rPr lang="de-DE" dirty="0"/>
              <a:t> 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↑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b_combined.toNat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=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b_combined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through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use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 Ultra Light" panose="020B0203020202020204" pitchFamily="34" charset="77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 Ultra Light" panose="020B0203020202020204" pitchFamily="34" charset="77"/>
              </a:rPr>
              <a:t>norm_cast</a:t>
            </a:r>
            <a:endParaRPr lang="de-DE" sz="2000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1FBB3DB-4E0C-C4B8-C348-94D1186B2CDF}"/>
              </a:ext>
            </a:extLst>
          </p:cNvPr>
          <p:cNvSpPr txBox="1"/>
          <p:nvPr/>
        </p:nvSpPr>
        <p:spPr>
          <a:xfrm>
            <a:off x="1644993" y="5197902"/>
            <a:ext cx="58522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Norm_cast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uses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injectivity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function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casting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“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normalize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 </a:t>
            </a:r>
            <a:r>
              <a:rPr lang="de-DE" sz="2000" dirty="0" err="1">
                <a:solidFill>
                  <a:schemeClr val="bg1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equasions</a:t>
            </a:r>
            <a:endParaRPr lang="de-DE" sz="2000" dirty="0">
              <a:solidFill>
                <a:schemeClr val="bg1"/>
              </a:solidFill>
              <a:latin typeface="Avenir Next Ultra Light" panose="020B0203020202020204" pitchFamily="34" charset="77"/>
              <a:cs typeface="ADLaM Display" panose="020F0502020204030204" pitchFamily="34" charset="0"/>
            </a:endParaRP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2F4A46F0-D730-9F2F-3598-A67F895F1FB3}"/>
              </a:ext>
            </a:extLst>
          </p:cNvPr>
          <p:cNvSpPr/>
          <p:nvPr/>
        </p:nvSpPr>
        <p:spPr>
          <a:xfrm>
            <a:off x="265629" y="5984975"/>
            <a:ext cx="2301966" cy="885021"/>
          </a:xfrm>
          <a:custGeom>
            <a:avLst/>
            <a:gdLst/>
            <a:ahLst/>
            <a:cxnLst/>
            <a:rect l="l" t="t" r="r" b="b"/>
            <a:pathLst>
              <a:path w="2708309" h="1041245">
                <a:moveTo>
                  <a:pt x="2037460" y="444375"/>
                </a:moveTo>
                <a:cubicBezTo>
                  <a:pt x="2047950" y="444375"/>
                  <a:pt x="2057317" y="446436"/>
                  <a:pt x="2065559" y="450557"/>
                </a:cubicBezTo>
                <a:cubicBezTo>
                  <a:pt x="2073801" y="454678"/>
                  <a:pt x="2080826" y="460111"/>
                  <a:pt x="2086633" y="466854"/>
                </a:cubicBezTo>
                <a:cubicBezTo>
                  <a:pt x="2092440" y="473598"/>
                  <a:pt x="2096936" y="481279"/>
                  <a:pt x="2100120" y="489895"/>
                </a:cubicBezTo>
                <a:cubicBezTo>
                  <a:pt x="2103305" y="498512"/>
                  <a:pt x="2104897" y="507317"/>
                  <a:pt x="2104897" y="516308"/>
                </a:cubicBezTo>
                <a:cubicBezTo>
                  <a:pt x="2104897" y="525300"/>
                  <a:pt x="2103305" y="534104"/>
                  <a:pt x="2100120" y="542721"/>
                </a:cubicBezTo>
                <a:cubicBezTo>
                  <a:pt x="2096936" y="551338"/>
                  <a:pt x="2092440" y="559018"/>
                  <a:pt x="2086633" y="565762"/>
                </a:cubicBezTo>
                <a:cubicBezTo>
                  <a:pt x="2080826" y="572506"/>
                  <a:pt x="2073801" y="577938"/>
                  <a:pt x="2065559" y="582059"/>
                </a:cubicBezTo>
                <a:cubicBezTo>
                  <a:pt x="2057317" y="586181"/>
                  <a:pt x="2047950" y="588241"/>
                  <a:pt x="2037460" y="588241"/>
                </a:cubicBezTo>
                <a:cubicBezTo>
                  <a:pt x="2026595" y="588241"/>
                  <a:pt x="2017042" y="586181"/>
                  <a:pt x="2008799" y="582059"/>
                </a:cubicBezTo>
                <a:cubicBezTo>
                  <a:pt x="2000557" y="577938"/>
                  <a:pt x="1993626" y="572506"/>
                  <a:pt x="1988006" y="565762"/>
                </a:cubicBezTo>
                <a:cubicBezTo>
                  <a:pt x="1982387" y="559018"/>
                  <a:pt x="1978172" y="551244"/>
                  <a:pt x="1975362" y="542440"/>
                </a:cubicBezTo>
                <a:cubicBezTo>
                  <a:pt x="1972552" y="533636"/>
                  <a:pt x="1971147" y="524738"/>
                  <a:pt x="1971147" y="515746"/>
                </a:cubicBezTo>
                <a:cubicBezTo>
                  <a:pt x="1971147" y="506755"/>
                  <a:pt x="1972552" y="497950"/>
                  <a:pt x="1975362" y="489333"/>
                </a:cubicBezTo>
                <a:cubicBezTo>
                  <a:pt x="1978172" y="480717"/>
                  <a:pt x="1982387" y="473130"/>
                  <a:pt x="1988006" y="466573"/>
                </a:cubicBezTo>
                <a:cubicBezTo>
                  <a:pt x="1993626" y="460017"/>
                  <a:pt x="2000557" y="454678"/>
                  <a:pt x="2008799" y="450557"/>
                </a:cubicBezTo>
                <a:cubicBezTo>
                  <a:pt x="2017042" y="446436"/>
                  <a:pt x="2026595" y="444375"/>
                  <a:pt x="2037460" y="444375"/>
                </a:cubicBezTo>
                <a:close/>
                <a:moveTo>
                  <a:pt x="1685035" y="444375"/>
                </a:moveTo>
                <a:cubicBezTo>
                  <a:pt x="1695900" y="444375"/>
                  <a:pt x="1705454" y="446436"/>
                  <a:pt x="1713696" y="450557"/>
                </a:cubicBezTo>
                <a:cubicBezTo>
                  <a:pt x="1721938" y="454678"/>
                  <a:pt x="1728869" y="460017"/>
                  <a:pt x="1734489" y="466573"/>
                </a:cubicBezTo>
                <a:cubicBezTo>
                  <a:pt x="1740109" y="473130"/>
                  <a:pt x="1744417" y="480717"/>
                  <a:pt x="1747414" y="489333"/>
                </a:cubicBezTo>
                <a:cubicBezTo>
                  <a:pt x="1750412" y="497950"/>
                  <a:pt x="1751910" y="506755"/>
                  <a:pt x="1751910" y="515746"/>
                </a:cubicBezTo>
                <a:cubicBezTo>
                  <a:pt x="1751910" y="524738"/>
                  <a:pt x="1750505" y="533542"/>
                  <a:pt x="1747695" y="542159"/>
                </a:cubicBezTo>
                <a:cubicBezTo>
                  <a:pt x="1744885" y="550776"/>
                  <a:pt x="1740671" y="558550"/>
                  <a:pt x="1735051" y="565481"/>
                </a:cubicBezTo>
                <a:cubicBezTo>
                  <a:pt x="1729431" y="572412"/>
                  <a:pt x="1722500" y="577938"/>
                  <a:pt x="1714258" y="582059"/>
                </a:cubicBezTo>
                <a:cubicBezTo>
                  <a:pt x="1706016" y="586181"/>
                  <a:pt x="1696462" y="588241"/>
                  <a:pt x="1685597" y="588241"/>
                </a:cubicBezTo>
                <a:cubicBezTo>
                  <a:pt x="1674732" y="588241"/>
                  <a:pt x="1665179" y="586181"/>
                  <a:pt x="1656936" y="582059"/>
                </a:cubicBezTo>
                <a:cubicBezTo>
                  <a:pt x="1648694" y="577938"/>
                  <a:pt x="1641763" y="572412"/>
                  <a:pt x="1636143" y="565481"/>
                </a:cubicBezTo>
                <a:cubicBezTo>
                  <a:pt x="1630524" y="558550"/>
                  <a:pt x="1626309" y="550776"/>
                  <a:pt x="1623499" y="542159"/>
                </a:cubicBezTo>
                <a:cubicBezTo>
                  <a:pt x="1620689" y="533542"/>
                  <a:pt x="1619284" y="524738"/>
                  <a:pt x="1619284" y="515746"/>
                </a:cubicBezTo>
                <a:cubicBezTo>
                  <a:pt x="1619284" y="506755"/>
                  <a:pt x="1620689" y="497950"/>
                  <a:pt x="1623499" y="489333"/>
                </a:cubicBezTo>
                <a:cubicBezTo>
                  <a:pt x="1626309" y="480717"/>
                  <a:pt x="1630430" y="473130"/>
                  <a:pt x="1635862" y="466573"/>
                </a:cubicBezTo>
                <a:cubicBezTo>
                  <a:pt x="1641295" y="460017"/>
                  <a:pt x="1648132" y="454678"/>
                  <a:pt x="1656374" y="450557"/>
                </a:cubicBezTo>
                <a:cubicBezTo>
                  <a:pt x="1664617" y="446436"/>
                  <a:pt x="1674170" y="444375"/>
                  <a:pt x="1685035" y="444375"/>
                </a:cubicBezTo>
                <a:close/>
                <a:moveTo>
                  <a:pt x="2405563" y="431450"/>
                </a:moveTo>
                <a:cubicBezTo>
                  <a:pt x="2423921" y="431450"/>
                  <a:pt x="2437690" y="436695"/>
                  <a:pt x="2446869" y="447185"/>
                </a:cubicBezTo>
                <a:cubicBezTo>
                  <a:pt x="2456048" y="457676"/>
                  <a:pt x="2460637" y="470226"/>
                  <a:pt x="2460637" y="484838"/>
                </a:cubicBezTo>
                <a:lnTo>
                  <a:pt x="2342060" y="484838"/>
                </a:lnTo>
                <a:cubicBezTo>
                  <a:pt x="2342435" y="477719"/>
                  <a:pt x="2344308" y="470882"/>
                  <a:pt x="2347680" y="464326"/>
                </a:cubicBezTo>
                <a:cubicBezTo>
                  <a:pt x="2351052" y="457769"/>
                  <a:pt x="2355548" y="452056"/>
                  <a:pt x="2361167" y="447185"/>
                </a:cubicBezTo>
                <a:cubicBezTo>
                  <a:pt x="2366787" y="442315"/>
                  <a:pt x="2373343" y="438475"/>
                  <a:pt x="2380837" y="435665"/>
                </a:cubicBezTo>
                <a:cubicBezTo>
                  <a:pt x="2388329" y="432855"/>
                  <a:pt x="2396572" y="431450"/>
                  <a:pt x="2405563" y="431450"/>
                </a:cubicBezTo>
                <a:close/>
                <a:moveTo>
                  <a:pt x="1685035" y="367947"/>
                </a:moveTo>
                <a:cubicBezTo>
                  <a:pt x="1664055" y="367947"/>
                  <a:pt x="1644105" y="371319"/>
                  <a:pt x="1625185" y="378062"/>
                </a:cubicBezTo>
                <a:cubicBezTo>
                  <a:pt x="1606265" y="384806"/>
                  <a:pt x="1589780" y="394547"/>
                  <a:pt x="1575731" y="407285"/>
                </a:cubicBezTo>
                <a:cubicBezTo>
                  <a:pt x="1561682" y="420023"/>
                  <a:pt x="1550536" y="435571"/>
                  <a:pt x="1542293" y="453929"/>
                </a:cubicBezTo>
                <a:cubicBezTo>
                  <a:pt x="1534051" y="472287"/>
                  <a:pt x="1529930" y="492893"/>
                  <a:pt x="1529930" y="515746"/>
                </a:cubicBezTo>
                <a:cubicBezTo>
                  <a:pt x="1529930" y="538600"/>
                  <a:pt x="1534051" y="559299"/>
                  <a:pt x="1542293" y="577845"/>
                </a:cubicBezTo>
                <a:cubicBezTo>
                  <a:pt x="1550536" y="596390"/>
                  <a:pt x="1561682" y="612125"/>
                  <a:pt x="1575731" y="625050"/>
                </a:cubicBezTo>
                <a:cubicBezTo>
                  <a:pt x="1589780" y="637976"/>
                  <a:pt x="1606265" y="647998"/>
                  <a:pt x="1625185" y="655116"/>
                </a:cubicBezTo>
                <a:cubicBezTo>
                  <a:pt x="1644105" y="662234"/>
                  <a:pt x="1664055" y="665794"/>
                  <a:pt x="1685035" y="665794"/>
                </a:cubicBezTo>
                <a:cubicBezTo>
                  <a:pt x="1706390" y="665794"/>
                  <a:pt x="1726434" y="662234"/>
                  <a:pt x="1745166" y="655116"/>
                </a:cubicBezTo>
                <a:cubicBezTo>
                  <a:pt x="1763899" y="647998"/>
                  <a:pt x="1780384" y="637976"/>
                  <a:pt x="1794620" y="625050"/>
                </a:cubicBezTo>
                <a:cubicBezTo>
                  <a:pt x="1808857" y="612125"/>
                  <a:pt x="1820096" y="596390"/>
                  <a:pt x="1828339" y="577845"/>
                </a:cubicBezTo>
                <a:cubicBezTo>
                  <a:pt x="1836581" y="559299"/>
                  <a:pt x="1840702" y="538600"/>
                  <a:pt x="1840702" y="515746"/>
                </a:cubicBezTo>
                <a:cubicBezTo>
                  <a:pt x="1840702" y="492893"/>
                  <a:pt x="1836581" y="472287"/>
                  <a:pt x="1828339" y="453929"/>
                </a:cubicBezTo>
                <a:cubicBezTo>
                  <a:pt x="1820096" y="435571"/>
                  <a:pt x="1808857" y="420023"/>
                  <a:pt x="1794620" y="407285"/>
                </a:cubicBezTo>
                <a:cubicBezTo>
                  <a:pt x="1780384" y="394547"/>
                  <a:pt x="1763899" y="384806"/>
                  <a:pt x="1745166" y="378062"/>
                </a:cubicBezTo>
                <a:cubicBezTo>
                  <a:pt x="1726434" y="371319"/>
                  <a:pt x="1706390" y="367947"/>
                  <a:pt x="1685035" y="367947"/>
                </a:cubicBezTo>
                <a:close/>
                <a:moveTo>
                  <a:pt x="1400971" y="367947"/>
                </a:moveTo>
                <a:cubicBezTo>
                  <a:pt x="1379241" y="367947"/>
                  <a:pt x="1358795" y="371412"/>
                  <a:pt x="1339632" y="378343"/>
                </a:cubicBezTo>
                <a:cubicBezTo>
                  <a:pt x="1320470" y="385274"/>
                  <a:pt x="1303823" y="395203"/>
                  <a:pt x="1289691" y="408128"/>
                </a:cubicBezTo>
                <a:cubicBezTo>
                  <a:pt x="1275560" y="421054"/>
                  <a:pt x="1264442" y="436695"/>
                  <a:pt x="1256337" y="455053"/>
                </a:cubicBezTo>
                <a:cubicBezTo>
                  <a:pt x="1248232" y="473411"/>
                  <a:pt x="1244180" y="494017"/>
                  <a:pt x="1244180" y="516870"/>
                </a:cubicBezTo>
                <a:cubicBezTo>
                  <a:pt x="1244180" y="540099"/>
                  <a:pt x="1248232" y="560892"/>
                  <a:pt x="1256337" y="579250"/>
                </a:cubicBezTo>
                <a:cubicBezTo>
                  <a:pt x="1264442" y="597607"/>
                  <a:pt x="1275560" y="613249"/>
                  <a:pt x="1289691" y="626174"/>
                </a:cubicBezTo>
                <a:cubicBezTo>
                  <a:pt x="1303823" y="639100"/>
                  <a:pt x="1320470" y="648934"/>
                  <a:pt x="1339632" y="655678"/>
                </a:cubicBezTo>
                <a:cubicBezTo>
                  <a:pt x="1358795" y="662422"/>
                  <a:pt x="1379429" y="665794"/>
                  <a:pt x="1401533" y="665794"/>
                </a:cubicBezTo>
                <a:cubicBezTo>
                  <a:pt x="1422139" y="665794"/>
                  <a:pt x="1441621" y="662609"/>
                  <a:pt x="1459979" y="656240"/>
                </a:cubicBezTo>
                <a:cubicBezTo>
                  <a:pt x="1478336" y="649871"/>
                  <a:pt x="1493322" y="641067"/>
                  <a:pt x="1504936" y="629827"/>
                </a:cubicBezTo>
                <a:lnTo>
                  <a:pt x="1453797" y="567448"/>
                </a:lnTo>
                <a:cubicBezTo>
                  <a:pt x="1448177" y="574192"/>
                  <a:pt x="1440778" y="579343"/>
                  <a:pt x="1431599" y="582902"/>
                </a:cubicBezTo>
                <a:cubicBezTo>
                  <a:pt x="1422420" y="586461"/>
                  <a:pt x="1413147" y="588241"/>
                  <a:pt x="1403781" y="588241"/>
                </a:cubicBezTo>
                <a:cubicBezTo>
                  <a:pt x="1393665" y="588241"/>
                  <a:pt x="1384580" y="586368"/>
                  <a:pt x="1376525" y="582621"/>
                </a:cubicBezTo>
                <a:cubicBezTo>
                  <a:pt x="1368470" y="578875"/>
                  <a:pt x="1361539" y="573723"/>
                  <a:pt x="1355732" y="567167"/>
                </a:cubicBezTo>
                <a:cubicBezTo>
                  <a:pt x="1349925" y="560611"/>
                  <a:pt x="1345523" y="553024"/>
                  <a:pt x="1342526" y="544407"/>
                </a:cubicBezTo>
                <a:cubicBezTo>
                  <a:pt x="1339529" y="535790"/>
                  <a:pt x="1338030" y="526611"/>
                  <a:pt x="1338030" y="516870"/>
                </a:cubicBezTo>
                <a:cubicBezTo>
                  <a:pt x="1338030" y="507129"/>
                  <a:pt x="1339622" y="497950"/>
                  <a:pt x="1342807" y="489333"/>
                </a:cubicBezTo>
                <a:cubicBezTo>
                  <a:pt x="1345991" y="480717"/>
                  <a:pt x="1350393" y="473130"/>
                  <a:pt x="1356013" y="466573"/>
                </a:cubicBezTo>
                <a:cubicBezTo>
                  <a:pt x="1361633" y="460017"/>
                  <a:pt x="1368377" y="454772"/>
                  <a:pt x="1376244" y="450838"/>
                </a:cubicBezTo>
                <a:cubicBezTo>
                  <a:pt x="1384112" y="446904"/>
                  <a:pt x="1392916" y="444937"/>
                  <a:pt x="1402657" y="444937"/>
                </a:cubicBezTo>
                <a:cubicBezTo>
                  <a:pt x="1412023" y="444937"/>
                  <a:pt x="1421202" y="446998"/>
                  <a:pt x="1430194" y="451119"/>
                </a:cubicBezTo>
                <a:cubicBezTo>
                  <a:pt x="1439185" y="455240"/>
                  <a:pt x="1446304" y="460673"/>
                  <a:pt x="1451549" y="467416"/>
                </a:cubicBezTo>
                <a:lnTo>
                  <a:pt x="1504936" y="405599"/>
                </a:lnTo>
                <a:cubicBezTo>
                  <a:pt x="1499317" y="399979"/>
                  <a:pt x="1492667" y="394828"/>
                  <a:pt x="1484986" y="390145"/>
                </a:cubicBezTo>
                <a:cubicBezTo>
                  <a:pt x="1477306" y="385462"/>
                  <a:pt x="1468876" y="381528"/>
                  <a:pt x="1459698" y="378343"/>
                </a:cubicBezTo>
                <a:cubicBezTo>
                  <a:pt x="1450519" y="375159"/>
                  <a:pt x="1440965" y="372630"/>
                  <a:pt x="1431037" y="370757"/>
                </a:cubicBezTo>
                <a:cubicBezTo>
                  <a:pt x="1421109" y="368884"/>
                  <a:pt x="1411087" y="367947"/>
                  <a:pt x="1400971" y="367947"/>
                </a:cubicBezTo>
                <a:close/>
                <a:moveTo>
                  <a:pt x="2405001" y="367947"/>
                </a:moveTo>
                <a:cubicBezTo>
                  <a:pt x="2383646" y="367947"/>
                  <a:pt x="2363790" y="371506"/>
                  <a:pt x="2345432" y="378624"/>
                </a:cubicBezTo>
                <a:cubicBezTo>
                  <a:pt x="2327074" y="385743"/>
                  <a:pt x="2311152" y="395765"/>
                  <a:pt x="2297664" y="408690"/>
                </a:cubicBezTo>
                <a:cubicBezTo>
                  <a:pt x="2284177" y="421616"/>
                  <a:pt x="2273499" y="437351"/>
                  <a:pt x="2265632" y="455896"/>
                </a:cubicBezTo>
                <a:cubicBezTo>
                  <a:pt x="2257764" y="474441"/>
                  <a:pt x="2253830" y="495141"/>
                  <a:pt x="2253830" y="517994"/>
                </a:cubicBezTo>
                <a:cubicBezTo>
                  <a:pt x="2253830" y="541597"/>
                  <a:pt x="2257858" y="562578"/>
                  <a:pt x="2265913" y="580935"/>
                </a:cubicBezTo>
                <a:cubicBezTo>
                  <a:pt x="2273968" y="599293"/>
                  <a:pt x="2285020" y="614748"/>
                  <a:pt x="2299069" y="627298"/>
                </a:cubicBezTo>
                <a:cubicBezTo>
                  <a:pt x="2313118" y="639849"/>
                  <a:pt x="2329509" y="649403"/>
                  <a:pt x="2348242" y="655959"/>
                </a:cubicBezTo>
                <a:cubicBezTo>
                  <a:pt x="2366974" y="662515"/>
                  <a:pt x="2386831" y="665794"/>
                  <a:pt x="2407811" y="665794"/>
                </a:cubicBezTo>
                <a:cubicBezTo>
                  <a:pt x="2436285" y="665794"/>
                  <a:pt x="2461293" y="660642"/>
                  <a:pt x="2482835" y="650339"/>
                </a:cubicBezTo>
                <a:cubicBezTo>
                  <a:pt x="2504377" y="640036"/>
                  <a:pt x="2521705" y="625331"/>
                  <a:pt x="2534818" y="606224"/>
                </a:cubicBezTo>
                <a:lnTo>
                  <a:pt x="2470752" y="565762"/>
                </a:lnTo>
                <a:cubicBezTo>
                  <a:pt x="2464383" y="574379"/>
                  <a:pt x="2456141" y="581404"/>
                  <a:pt x="2446026" y="586836"/>
                </a:cubicBezTo>
                <a:cubicBezTo>
                  <a:pt x="2435910" y="592269"/>
                  <a:pt x="2423547" y="594985"/>
                  <a:pt x="2408935" y="594985"/>
                </a:cubicBezTo>
                <a:cubicBezTo>
                  <a:pt x="2400693" y="594985"/>
                  <a:pt x="2392732" y="593674"/>
                  <a:pt x="2385051" y="591051"/>
                </a:cubicBezTo>
                <a:cubicBezTo>
                  <a:pt x="2377371" y="588428"/>
                  <a:pt x="2370440" y="584776"/>
                  <a:pt x="2364258" y="580092"/>
                </a:cubicBezTo>
                <a:cubicBezTo>
                  <a:pt x="2358076" y="575409"/>
                  <a:pt x="2353019" y="569883"/>
                  <a:pt x="2349085" y="563514"/>
                </a:cubicBezTo>
                <a:cubicBezTo>
                  <a:pt x="2345151" y="557145"/>
                  <a:pt x="2342809" y="550027"/>
                  <a:pt x="2342060" y="542159"/>
                </a:cubicBezTo>
                <a:lnTo>
                  <a:pt x="2544933" y="542159"/>
                </a:lnTo>
                <a:cubicBezTo>
                  <a:pt x="2545308" y="538787"/>
                  <a:pt x="2545495" y="535228"/>
                  <a:pt x="2545495" y="531482"/>
                </a:cubicBezTo>
                <a:cubicBezTo>
                  <a:pt x="2545495" y="527735"/>
                  <a:pt x="2545495" y="523989"/>
                  <a:pt x="2545495" y="520242"/>
                </a:cubicBezTo>
                <a:cubicBezTo>
                  <a:pt x="2545495" y="496264"/>
                  <a:pt x="2542030" y="474909"/>
                  <a:pt x="2535099" y="456177"/>
                </a:cubicBezTo>
                <a:cubicBezTo>
                  <a:pt x="2528168" y="437444"/>
                  <a:pt x="2518520" y="421522"/>
                  <a:pt x="2506157" y="408409"/>
                </a:cubicBezTo>
                <a:cubicBezTo>
                  <a:pt x="2493793" y="395296"/>
                  <a:pt x="2478995" y="385274"/>
                  <a:pt x="2461761" y="378343"/>
                </a:cubicBezTo>
                <a:cubicBezTo>
                  <a:pt x="2444527" y="371412"/>
                  <a:pt x="2425607" y="367947"/>
                  <a:pt x="2405001" y="367947"/>
                </a:cubicBezTo>
                <a:close/>
                <a:moveTo>
                  <a:pt x="2100963" y="231949"/>
                </a:moveTo>
                <a:lnTo>
                  <a:pt x="2100963" y="406723"/>
                </a:lnTo>
                <a:lnTo>
                  <a:pt x="2099839" y="406723"/>
                </a:lnTo>
                <a:cubicBezTo>
                  <a:pt x="2091972" y="397357"/>
                  <a:pt x="2080920" y="388740"/>
                  <a:pt x="2066683" y="380872"/>
                </a:cubicBezTo>
                <a:cubicBezTo>
                  <a:pt x="2052446" y="373005"/>
                  <a:pt x="2035025" y="369071"/>
                  <a:pt x="2014419" y="369071"/>
                </a:cubicBezTo>
                <a:cubicBezTo>
                  <a:pt x="1994188" y="369071"/>
                  <a:pt x="1975924" y="373005"/>
                  <a:pt x="1959627" y="380872"/>
                </a:cubicBezTo>
                <a:cubicBezTo>
                  <a:pt x="1943329" y="388740"/>
                  <a:pt x="1929467" y="399417"/>
                  <a:pt x="1918040" y="412905"/>
                </a:cubicBezTo>
                <a:cubicBezTo>
                  <a:pt x="1906614" y="426392"/>
                  <a:pt x="1897809" y="442034"/>
                  <a:pt x="1891628" y="459830"/>
                </a:cubicBezTo>
                <a:cubicBezTo>
                  <a:pt x="1885446" y="477626"/>
                  <a:pt x="1882355" y="496264"/>
                  <a:pt x="1882355" y="515746"/>
                </a:cubicBezTo>
                <a:cubicBezTo>
                  <a:pt x="1882355" y="535228"/>
                  <a:pt x="1885352" y="553961"/>
                  <a:pt x="1891347" y="571944"/>
                </a:cubicBezTo>
                <a:cubicBezTo>
                  <a:pt x="1897341" y="589927"/>
                  <a:pt x="1906052" y="605756"/>
                  <a:pt x="1917479" y="619431"/>
                </a:cubicBezTo>
                <a:cubicBezTo>
                  <a:pt x="1928905" y="633105"/>
                  <a:pt x="1942861" y="644064"/>
                  <a:pt x="1959346" y="652306"/>
                </a:cubicBezTo>
                <a:cubicBezTo>
                  <a:pt x="1975830" y="660549"/>
                  <a:pt x="1994563" y="664670"/>
                  <a:pt x="2015543" y="664670"/>
                </a:cubicBezTo>
                <a:cubicBezTo>
                  <a:pt x="2034276" y="664670"/>
                  <a:pt x="2051978" y="660830"/>
                  <a:pt x="2068650" y="653149"/>
                </a:cubicBezTo>
                <a:cubicBezTo>
                  <a:pt x="2085322" y="645469"/>
                  <a:pt x="2098153" y="634510"/>
                  <a:pt x="2107145" y="620274"/>
                </a:cubicBezTo>
                <a:lnTo>
                  <a:pt x="2108269" y="620274"/>
                </a:lnTo>
                <a:lnTo>
                  <a:pt x="2108269" y="656802"/>
                </a:lnTo>
                <a:lnTo>
                  <a:pt x="2193127" y="656802"/>
                </a:lnTo>
                <a:lnTo>
                  <a:pt x="2193127" y="231949"/>
                </a:lnTo>
                <a:close/>
                <a:moveTo>
                  <a:pt x="173544" y="0"/>
                </a:moveTo>
                <a:lnTo>
                  <a:pt x="2534765" y="0"/>
                </a:lnTo>
                <a:cubicBezTo>
                  <a:pt x="2630611" y="0"/>
                  <a:pt x="2708309" y="77698"/>
                  <a:pt x="2708309" y="173544"/>
                </a:cubicBezTo>
                <a:lnTo>
                  <a:pt x="2708309" y="867701"/>
                </a:lnTo>
                <a:cubicBezTo>
                  <a:pt x="2708309" y="963547"/>
                  <a:pt x="2630611" y="1041245"/>
                  <a:pt x="2534765" y="1041245"/>
                </a:cubicBezTo>
                <a:lnTo>
                  <a:pt x="173544" y="1041245"/>
                </a:lnTo>
                <a:cubicBezTo>
                  <a:pt x="77698" y="1041245"/>
                  <a:pt x="0" y="963547"/>
                  <a:pt x="0" y="867701"/>
                </a:cubicBezTo>
                <a:lnTo>
                  <a:pt x="0" y="173544"/>
                </a:lnTo>
                <a:cubicBezTo>
                  <a:pt x="0" y="77698"/>
                  <a:pt x="77698" y="0"/>
                  <a:pt x="173544" y="0"/>
                </a:cubicBezTo>
                <a:close/>
              </a:path>
            </a:pathLst>
          </a:cu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AD05328-999F-71EE-8A70-DA239EC858CA}"/>
              </a:ext>
            </a:extLst>
          </p:cNvPr>
          <p:cNvSpPr/>
          <p:nvPr/>
        </p:nvSpPr>
        <p:spPr>
          <a:xfrm>
            <a:off x="-97354" y="-35703"/>
            <a:ext cx="12342547" cy="69285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01CA464-8E13-B7C3-CADB-09065C60AD36}"/>
              </a:ext>
            </a:extLst>
          </p:cNvPr>
          <p:cNvSpPr txBox="1"/>
          <p:nvPr/>
        </p:nvSpPr>
        <p:spPr>
          <a:xfrm>
            <a:off x="1766835" y="2132160"/>
            <a:ext cx="8955718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Thank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you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for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8000" b="1" dirty="0" err="1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listening</a:t>
            </a:r>
            <a:r>
              <a:rPr lang="de-DE" sz="8000" b="1" dirty="0"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2918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92390-474F-050F-48F1-9D5514241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5781B02-56D3-5961-BA7C-7FD25890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</a14:imgLayer>
                </a14:imgProps>
              </a:ext>
            </a:extLst>
          </a:blip>
          <a:srcRect l="1014" t="62955" r="2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5" name="Freihandform 4">
            <a:extLst>
              <a:ext uri="{FF2B5EF4-FFF2-40B4-BE49-F238E27FC236}">
                <a16:creationId xmlns:a16="http://schemas.microsoft.com/office/drawing/2014/main" id="{2EA3CAB9-EB16-065E-1B40-391316429B8E}"/>
              </a:ext>
            </a:extLst>
          </p:cNvPr>
          <p:cNvSpPr/>
          <p:nvPr/>
        </p:nvSpPr>
        <p:spPr>
          <a:xfrm>
            <a:off x="-193754" y="0"/>
            <a:ext cx="12605657" cy="7064446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6688677" y="2858129"/>
                </a:moveTo>
                <a:lnTo>
                  <a:pt x="6698583" y="2858129"/>
                </a:lnTo>
                <a:lnTo>
                  <a:pt x="6698583" y="2871845"/>
                </a:lnTo>
                <a:cubicBezTo>
                  <a:pt x="6698583" y="2888609"/>
                  <a:pt x="6693503" y="2902325"/>
                  <a:pt x="6683343" y="2912993"/>
                </a:cubicBezTo>
                <a:cubicBezTo>
                  <a:pt x="6673183" y="2923661"/>
                  <a:pt x="6659721" y="2928995"/>
                  <a:pt x="6642957" y="2928995"/>
                </a:cubicBezTo>
                <a:cubicBezTo>
                  <a:pt x="6638893" y="2928995"/>
                  <a:pt x="6634448" y="2928360"/>
                  <a:pt x="6629622" y="2927090"/>
                </a:cubicBezTo>
                <a:cubicBezTo>
                  <a:pt x="6624796" y="2925820"/>
                  <a:pt x="6620351" y="2923915"/>
                  <a:pt x="6616287" y="2921375"/>
                </a:cubicBezTo>
                <a:cubicBezTo>
                  <a:pt x="6612223" y="2918835"/>
                  <a:pt x="6608921" y="2915660"/>
                  <a:pt x="6606382" y="2911850"/>
                </a:cubicBezTo>
                <a:cubicBezTo>
                  <a:pt x="6603841" y="2908040"/>
                  <a:pt x="6602571" y="2903341"/>
                  <a:pt x="6602571" y="2897753"/>
                </a:cubicBezTo>
                <a:cubicBezTo>
                  <a:pt x="6602571" y="2882513"/>
                  <a:pt x="6610445" y="2872099"/>
                  <a:pt x="6626193" y="2866511"/>
                </a:cubicBezTo>
                <a:cubicBezTo>
                  <a:pt x="6641941" y="2860923"/>
                  <a:pt x="6662769" y="2858129"/>
                  <a:pt x="6688677" y="2858129"/>
                </a:cubicBezTo>
                <a:close/>
                <a:moveTo>
                  <a:pt x="5352891" y="2756783"/>
                </a:moveTo>
                <a:cubicBezTo>
                  <a:pt x="5372195" y="2756783"/>
                  <a:pt x="5388070" y="2763387"/>
                  <a:pt x="5400516" y="2776595"/>
                </a:cubicBezTo>
                <a:cubicBezTo>
                  <a:pt x="5412962" y="2789803"/>
                  <a:pt x="5419185" y="2805297"/>
                  <a:pt x="5419185" y="2823077"/>
                </a:cubicBezTo>
                <a:cubicBezTo>
                  <a:pt x="5419185" y="2841873"/>
                  <a:pt x="5413089" y="2857875"/>
                  <a:pt x="5400898" y="2871083"/>
                </a:cubicBezTo>
                <a:cubicBezTo>
                  <a:pt x="5388705" y="2884291"/>
                  <a:pt x="5372957" y="2890895"/>
                  <a:pt x="5353653" y="2890895"/>
                </a:cubicBezTo>
                <a:cubicBezTo>
                  <a:pt x="5334349" y="2890895"/>
                  <a:pt x="5318601" y="2884291"/>
                  <a:pt x="5306409" y="2871083"/>
                </a:cubicBezTo>
                <a:cubicBezTo>
                  <a:pt x="5294217" y="2857875"/>
                  <a:pt x="5288122" y="2841873"/>
                  <a:pt x="5288122" y="2823077"/>
                </a:cubicBezTo>
                <a:cubicBezTo>
                  <a:pt x="5288122" y="2805297"/>
                  <a:pt x="5294090" y="2789803"/>
                  <a:pt x="5306028" y="2776595"/>
                </a:cubicBezTo>
                <a:cubicBezTo>
                  <a:pt x="5317966" y="2763387"/>
                  <a:pt x="5333587" y="2756783"/>
                  <a:pt x="5352891" y="2756783"/>
                </a:cubicBezTo>
                <a:close/>
                <a:moveTo>
                  <a:pt x="5932821" y="2612765"/>
                </a:moveTo>
                <a:cubicBezTo>
                  <a:pt x="5906984" y="2612765"/>
                  <a:pt x="5884063" y="2618226"/>
                  <a:pt x="5864056" y="2629148"/>
                </a:cubicBezTo>
                <a:cubicBezTo>
                  <a:pt x="5844050" y="2640070"/>
                  <a:pt x="5828982" y="2652897"/>
                  <a:pt x="5818854" y="2667629"/>
                </a:cubicBezTo>
                <a:lnTo>
                  <a:pt x="5817330" y="2667629"/>
                </a:lnTo>
                <a:lnTo>
                  <a:pt x="5817330" y="2623433"/>
                </a:lnTo>
                <a:lnTo>
                  <a:pt x="5645880" y="2623433"/>
                </a:lnTo>
                <a:lnTo>
                  <a:pt x="5645880" y="3024245"/>
                </a:lnTo>
                <a:lnTo>
                  <a:pt x="5821903" y="3024245"/>
                </a:lnTo>
                <a:lnTo>
                  <a:pt x="5821903" y="2810885"/>
                </a:lnTo>
                <a:cubicBezTo>
                  <a:pt x="5821903" y="2793105"/>
                  <a:pt x="5825585" y="2779516"/>
                  <a:pt x="5832951" y="2770118"/>
                </a:cubicBezTo>
                <a:cubicBezTo>
                  <a:pt x="5840317" y="2760720"/>
                  <a:pt x="5849842" y="2756021"/>
                  <a:pt x="5861526" y="2756021"/>
                </a:cubicBezTo>
                <a:cubicBezTo>
                  <a:pt x="5874226" y="2756021"/>
                  <a:pt x="5883751" y="2760085"/>
                  <a:pt x="5890101" y="2768213"/>
                </a:cubicBezTo>
                <a:cubicBezTo>
                  <a:pt x="5896451" y="2776341"/>
                  <a:pt x="5899627" y="2790565"/>
                  <a:pt x="5899627" y="2810885"/>
                </a:cubicBezTo>
                <a:lnTo>
                  <a:pt x="5899627" y="3024245"/>
                </a:lnTo>
                <a:lnTo>
                  <a:pt x="6075648" y="3024245"/>
                </a:lnTo>
                <a:lnTo>
                  <a:pt x="6075648" y="2780405"/>
                </a:lnTo>
                <a:cubicBezTo>
                  <a:pt x="6075648" y="2760593"/>
                  <a:pt x="6073495" y="2740781"/>
                  <a:pt x="6069189" y="2720969"/>
                </a:cubicBezTo>
                <a:cubicBezTo>
                  <a:pt x="6064883" y="2701157"/>
                  <a:pt x="6057285" y="2683250"/>
                  <a:pt x="6046395" y="2667248"/>
                </a:cubicBezTo>
                <a:cubicBezTo>
                  <a:pt x="6035504" y="2651246"/>
                  <a:pt x="6020816" y="2638165"/>
                  <a:pt x="6002329" y="2628005"/>
                </a:cubicBezTo>
                <a:cubicBezTo>
                  <a:pt x="5983843" y="2617845"/>
                  <a:pt x="5960674" y="2612765"/>
                  <a:pt x="5932821" y="2612765"/>
                </a:cubicBezTo>
                <a:close/>
                <a:moveTo>
                  <a:pt x="6659721" y="2608193"/>
                </a:moveTo>
                <a:cubicBezTo>
                  <a:pt x="6624161" y="2608193"/>
                  <a:pt x="6589617" y="2614543"/>
                  <a:pt x="6556089" y="2627243"/>
                </a:cubicBezTo>
                <a:cubicBezTo>
                  <a:pt x="6522561" y="2639943"/>
                  <a:pt x="6493605" y="2657977"/>
                  <a:pt x="6469221" y="2681345"/>
                </a:cubicBezTo>
                <a:lnTo>
                  <a:pt x="6556851" y="2768213"/>
                </a:lnTo>
                <a:cubicBezTo>
                  <a:pt x="6568027" y="2759069"/>
                  <a:pt x="6580854" y="2751068"/>
                  <a:pt x="6595332" y="2744210"/>
                </a:cubicBezTo>
                <a:cubicBezTo>
                  <a:pt x="6609810" y="2737352"/>
                  <a:pt x="6625177" y="2733923"/>
                  <a:pt x="6641433" y="2733923"/>
                </a:cubicBezTo>
                <a:cubicBezTo>
                  <a:pt x="6655149" y="2733923"/>
                  <a:pt x="6666198" y="2736844"/>
                  <a:pt x="6674580" y="2742686"/>
                </a:cubicBezTo>
                <a:cubicBezTo>
                  <a:pt x="6682962" y="2748528"/>
                  <a:pt x="6687153" y="2757545"/>
                  <a:pt x="6687153" y="2769737"/>
                </a:cubicBezTo>
                <a:lnTo>
                  <a:pt x="6687153" y="2771261"/>
                </a:lnTo>
                <a:cubicBezTo>
                  <a:pt x="6660737" y="2771261"/>
                  <a:pt x="6633686" y="2773039"/>
                  <a:pt x="6606000" y="2776595"/>
                </a:cubicBezTo>
                <a:cubicBezTo>
                  <a:pt x="6578314" y="2780151"/>
                  <a:pt x="6553295" y="2786882"/>
                  <a:pt x="6530943" y="2796788"/>
                </a:cubicBezTo>
                <a:cubicBezTo>
                  <a:pt x="6508591" y="2806694"/>
                  <a:pt x="6490176" y="2820410"/>
                  <a:pt x="6475698" y="2837936"/>
                </a:cubicBezTo>
                <a:cubicBezTo>
                  <a:pt x="6461220" y="2855462"/>
                  <a:pt x="6453981" y="2878195"/>
                  <a:pt x="6453981" y="2906135"/>
                </a:cubicBezTo>
                <a:cubicBezTo>
                  <a:pt x="6453981" y="2930011"/>
                  <a:pt x="6458299" y="2950077"/>
                  <a:pt x="6466935" y="2966333"/>
                </a:cubicBezTo>
                <a:cubicBezTo>
                  <a:pt x="6475571" y="2982589"/>
                  <a:pt x="6486620" y="2995797"/>
                  <a:pt x="6500082" y="3005957"/>
                </a:cubicBezTo>
                <a:cubicBezTo>
                  <a:pt x="6513544" y="3016117"/>
                  <a:pt x="6528530" y="3023483"/>
                  <a:pt x="6545041" y="3028055"/>
                </a:cubicBezTo>
                <a:cubicBezTo>
                  <a:pt x="6561550" y="3032627"/>
                  <a:pt x="6577679" y="3034913"/>
                  <a:pt x="6593427" y="3034913"/>
                </a:cubicBezTo>
                <a:cubicBezTo>
                  <a:pt x="6611207" y="3034913"/>
                  <a:pt x="6629495" y="3031611"/>
                  <a:pt x="6648291" y="3025007"/>
                </a:cubicBezTo>
                <a:cubicBezTo>
                  <a:pt x="6667087" y="3018403"/>
                  <a:pt x="6681565" y="3007481"/>
                  <a:pt x="6691725" y="2992241"/>
                </a:cubicBezTo>
                <a:lnTo>
                  <a:pt x="6693249" y="2992241"/>
                </a:lnTo>
                <a:lnTo>
                  <a:pt x="6693249" y="3024245"/>
                </a:lnTo>
                <a:lnTo>
                  <a:pt x="6852507" y="3024245"/>
                </a:lnTo>
                <a:lnTo>
                  <a:pt x="6852507" y="2813171"/>
                </a:lnTo>
                <a:cubicBezTo>
                  <a:pt x="6852507" y="2785231"/>
                  <a:pt x="6849586" y="2758815"/>
                  <a:pt x="6843744" y="2733923"/>
                </a:cubicBezTo>
                <a:cubicBezTo>
                  <a:pt x="6837902" y="2709031"/>
                  <a:pt x="6827742" y="2687187"/>
                  <a:pt x="6813264" y="2668391"/>
                </a:cubicBezTo>
                <a:cubicBezTo>
                  <a:pt x="6798786" y="2649595"/>
                  <a:pt x="6779101" y="2634863"/>
                  <a:pt x="6754209" y="2624195"/>
                </a:cubicBezTo>
                <a:cubicBezTo>
                  <a:pt x="6729317" y="2613527"/>
                  <a:pt x="6697821" y="2608193"/>
                  <a:pt x="6659721" y="2608193"/>
                </a:cubicBezTo>
                <a:close/>
                <a:moveTo>
                  <a:pt x="5352891" y="2608193"/>
                </a:moveTo>
                <a:cubicBezTo>
                  <a:pt x="5322919" y="2608193"/>
                  <a:pt x="5294090" y="2612892"/>
                  <a:pt x="5266404" y="2622290"/>
                </a:cubicBezTo>
                <a:cubicBezTo>
                  <a:pt x="5238718" y="2631688"/>
                  <a:pt x="5214461" y="2645531"/>
                  <a:pt x="5193633" y="2663819"/>
                </a:cubicBezTo>
                <a:cubicBezTo>
                  <a:pt x="5172806" y="2682107"/>
                  <a:pt x="5156168" y="2704586"/>
                  <a:pt x="5143722" y="2731256"/>
                </a:cubicBezTo>
                <a:cubicBezTo>
                  <a:pt x="5131276" y="2757926"/>
                  <a:pt x="5125054" y="2788279"/>
                  <a:pt x="5125054" y="2822315"/>
                </a:cubicBezTo>
                <a:cubicBezTo>
                  <a:pt x="5125054" y="2856859"/>
                  <a:pt x="5131276" y="2887593"/>
                  <a:pt x="5143722" y="2914517"/>
                </a:cubicBezTo>
                <a:cubicBezTo>
                  <a:pt x="5156168" y="2941441"/>
                  <a:pt x="5172806" y="2964174"/>
                  <a:pt x="5193633" y="2982716"/>
                </a:cubicBezTo>
                <a:cubicBezTo>
                  <a:pt x="5214461" y="3001258"/>
                  <a:pt x="5238718" y="3015355"/>
                  <a:pt x="5266404" y="3025007"/>
                </a:cubicBezTo>
                <a:cubicBezTo>
                  <a:pt x="5294090" y="3034659"/>
                  <a:pt x="5322919" y="3039485"/>
                  <a:pt x="5352891" y="3039485"/>
                </a:cubicBezTo>
                <a:cubicBezTo>
                  <a:pt x="5383372" y="3039485"/>
                  <a:pt x="5412454" y="3034659"/>
                  <a:pt x="5440140" y="3025007"/>
                </a:cubicBezTo>
                <a:cubicBezTo>
                  <a:pt x="5467826" y="3015355"/>
                  <a:pt x="5492210" y="3001258"/>
                  <a:pt x="5513292" y="2982716"/>
                </a:cubicBezTo>
                <a:cubicBezTo>
                  <a:pt x="5534374" y="2964174"/>
                  <a:pt x="5551138" y="2941441"/>
                  <a:pt x="5563584" y="2914517"/>
                </a:cubicBezTo>
                <a:cubicBezTo>
                  <a:pt x="5576030" y="2887593"/>
                  <a:pt x="5582253" y="2856859"/>
                  <a:pt x="5582253" y="2822315"/>
                </a:cubicBezTo>
                <a:cubicBezTo>
                  <a:pt x="5582253" y="2788279"/>
                  <a:pt x="5576030" y="2757926"/>
                  <a:pt x="5563584" y="2731256"/>
                </a:cubicBezTo>
                <a:cubicBezTo>
                  <a:pt x="5551138" y="2704586"/>
                  <a:pt x="5534374" y="2682107"/>
                  <a:pt x="5513292" y="2663819"/>
                </a:cubicBezTo>
                <a:cubicBezTo>
                  <a:pt x="5492210" y="2645531"/>
                  <a:pt x="5467826" y="2631688"/>
                  <a:pt x="5440140" y="2622290"/>
                </a:cubicBezTo>
                <a:cubicBezTo>
                  <a:pt x="5412454" y="2612892"/>
                  <a:pt x="5383372" y="2608193"/>
                  <a:pt x="5352891" y="2608193"/>
                </a:cubicBezTo>
                <a:close/>
                <a:moveTo>
                  <a:pt x="7337520" y="2533517"/>
                </a:moveTo>
                <a:lnTo>
                  <a:pt x="7337520" y="2623433"/>
                </a:lnTo>
                <a:lnTo>
                  <a:pt x="7281894" y="2623433"/>
                </a:lnTo>
                <a:lnTo>
                  <a:pt x="7281894" y="2647953"/>
                </a:lnTo>
                <a:lnTo>
                  <a:pt x="7260177" y="2634863"/>
                </a:lnTo>
                <a:cubicBezTo>
                  <a:pt x="7249255" y="2629783"/>
                  <a:pt x="7237317" y="2625211"/>
                  <a:pt x="7224363" y="2621147"/>
                </a:cubicBezTo>
                <a:cubicBezTo>
                  <a:pt x="7211409" y="2617083"/>
                  <a:pt x="7197947" y="2613908"/>
                  <a:pt x="7183977" y="2611622"/>
                </a:cubicBezTo>
                <a:cubicBezTo>
                  <a:pt x="7170007" y="2609336"/>
                  <a:pt x="7156164" y="2608193"/>
                  <a:pt x="7142448" y="2608193"/>
                </a:cubicBezTo>
                <a:cubicBezTo>
                  <a:pt x="7108920" y="2608193"/>
                  <a:pt x="7077805" y="2613273"/>
                  <a:pt x="7049103" y="2623433"/>
                </a:cubicBezTo>
                <a:cubicBezTo>
                  <a:pt x="7020401" y="2633593"/>
                  <a:pt x="6995382" y="2648071"/>
                  <a:pt x="6974046" y="2666867"/>
                </a:cubicBezTo>
                <a:cubicBezTo>
                  <a:pt x="6952710" y="2685663"/>
                  <a:pt x="6936073" y="2708396"/>
                  <a:pt x="6924135" y="2735066"/>
                </a:cubicBezTo>
                <a:cubicBezTo>
                  <a:pt x="6912197" y="2761736"/>
                  <a:pt x="6906228" y="2791327"/>
                  <a:pt x="6906228" y="2823839"/>
                </a:cubicBezTo>
                <a:cubicBezTo>
                  <a:pt x="6906228" y="2856859"/>
                  <a:pt x="6912070" y="2886577"/>
                  <a:pt x="6923754" y="2912993"/>
                </a:cubicBezTo>
                <a:cubicBezTo>
                  <a:pt x="6935438" y="2939409"/>
                  <a:pt x="6951694" y="2962015"/>
                  <a:pt x="6972522" y="2980811"/>
                </a:cubicBezTo>
                <a:cubicBezTo>
                  <a:pt x="6993350" y="2999607"/>
                  <a:pt x="7017988" y="3014085"/>
                  <a:pt x="7046436" y="3024245"/>
                </a:cubicBezTo>
                <a:cubicBezTo>
                  <a:pt x="7074884" y="3034405"/>
                  <a:pt x="7106126" y="3039485"/>
                  <a:pt x="7140162" y="3039485"/>
                </a:cubicBezTo>
                <a:cubicBezTo>
                  <a:pt x="7169626" y="3039485"/>
                  <a:pt x="7197693" y="3034937"/>
                  <a:pt x="7224363" y="3025841"/>
                </a:cubicBezTo>
                <a:cubicBezTo>
                  <a:pt x="7251033" y="3016744"/>
                  <a:pt x="7272750" y="3005624"/>
                  <a:pt x="7289514" y="2992479"/>
                </a:cubicBezTo>
                <a:lnTo>
                  <a:pt x="7201122" y="2869559"/>
                </a:lnTo>
                <a:cubicBezTo>
                  <a:pt x="7195026" y="2876163"/>
                  <a:pt x="7187152" y="2881370"/>
                  <a:pt x="7177500" y="2885180"/>
                </a:cubicBezTo>
                <a:cubicBezTo>
                  <a:pt x="7167848" y="2888990"/>
                  <a:pt x="7157942" y="2890895"/>
                  <a:pt x="7147782" y="2890895"/>
                </a:cubicBezTo>
                <a:cubicBezTo>
                  <a:pt x="7139146" y="2890895"/>
                  <a:pt x="7130764" y="2889498"/>
                  <a:pt x="7122636" y="2886704"/>
                </a:cubicBezTo>
                <a:cubicBezTo>
                  <a:pt x="7114508" y="2883910"/>
                  <a:pt x="7107269" y="2879846"/>
                  <a:pt x="7100919" y="2874512"/>
                </a:cubicBezTo>
                <a:cubicBezTo>
                  <a:pt x="7094569" y="2869178"/>
                  <a:pt x="7089362" y="2862320"/>
                  <a:pt x="7085298" y="2853938"/>
                </a:cubicBezTo>
                <a:cubicBezTo>
                  <a:pt x="7081234" y="2845556"/>
                  <a:pt x="7079202" y="2835777"/>
                  <a:pt x="7079202" y="2824601"/>
                </a:cubicBezTo>
                <a:cubicBezTo>
                  <a:pt x="7079202" y="2813425"/>
                  <a:pt x="7081234" y="2803646"/>
                  <a:pt x="7085298" y="2795264"/>
                </a:cubicBezTo>
                <a:cubicBezTo>
                  <a:pt x="7089362" y="2786882"/>
                  <a:pt x="7094569" y="2779770"/>
                  <a:pt x="7100919" y="2773928"/>
                </a:cubicBezTo>
                <a:cubicBezTo>
                  <a:pt x="7107269" y="2768086"/>
                  <a:pt x="7114508" y="2763768"/>
                  <a:pt x="7122636" y="2760974"/>
                </a:cubicBezTo>
                <a:cubicBezTo>
                  <a:pt x="7130764" y="2758180"/>
                  <a:pt x="7139146" y="2756783"/>
                  <a:pt x="7147782" y="2756783"/>
                </a:cubicBezTo>
                <a:cubicBezTo>
                  <a:pt x="7156926" y="2756783"/>
                  <a:pt x="7166451" y="2758623"/>
                  <a:pt x="7176357" y="2762302"/>
                </a:cubicBezTo>
                <a:cubicBezTo>
                  <a:pt x="7186263" y="2765981"/>
                  <a:pt x="7194264" y="2771253"/>
                  <a:pt x="7200360" y="2778119"/>
                </a:cubicBezTo>
                <a:lnTo>
                  <a:pt x="7281894" y="2660426"/>
                </a:lnTo>
                <a:lnTo>
                  <a:pt x="7281894" y="2749163"/>
                </a:lnTo>
                <a:lnTo>
                  <a:pt x="7338282" y="2749163"/>
                </a:lnTo>
                <a:lnTo>
                  <a:pt x="7338282" y="2892419"/>
                </a:lnTo>
                <a:cubicBezTo>
                  <a:pt x="7338282" y="2941187"/>
                  <a:pt x="7351236" y="2977128"/>
                  <a:pt x="7377144" y="3000242"/>
                </a:cubicBezTo>
                <a:cubicBezTo>
                  <a:pt x="7403052" y="3023356"/>
                  <a:pt x="7442930" y="3034913"/>
                  <a:pt x="7496778" y="3034913"/>
                </a:cubicBezTo>
                <a:cubicBezTo>
                  <a:pt x="7515066" y="3034913"/>
                  <a:pt x="7532465" y="3033643"/>
                  <a:pt x="7548975" y="3031103"/>
                </a:cubicBezTo>
                <a:cubicBezTo>
                  <a:pt x="7565485" y="3028563"/>
                  <a:pt x="7578312" y="3025261"/>
                  <a:pt x="7587456" y="3021197"/>
                </a:cubicBezTo>
                <a:lnTo>
                  <a:pt x="7587456" y="2900801"/>
                </a:lnTo>
                <a:cubicBezTo>
                  <a:pt x="7583900" y="2901817"/>
                  <a:pt x="7579074" y="2902833"/>
                  <a:pt x="7572978" y="2903849"/>
                </a:cubicBezTo>
                <a:cubicBezTo>
                  <a:pt x="7566882" y="2904865"/>
                  <a:pt x="7561040" y="2905373"/>
                  <a:pt x="7555452" y="2905373"/>
                </a:cubicBezTo>
                <a:cubicBezTo>
                  <a:pt x="7540720" y="2905373"/>
                  <a:pt x="7529163" y="2901944"/>
                  <a:pt x="7520781" y="2895086"/>
                </a:cubicBezTo>
                <a:cubicBezTo>
                  <a:pt x="7512399" y="2888228"/>
                  <a:pt x="7508208" y="2875147"/>
                  <a:pt x="7508208" y="2855843"/>
                </a:cubicBezTo>
                <a:lnTo>
                  <a:pt x="7508208" y="2749163"/>
                </a:lnTo>
                <a:lnTo>
                  <a:pt x="7595076" y="2749163"/>
                </a:lnTo>
                <a:lnTo>
                  <a:pt x="7595076" y="2623433"/>
                </a:lnTo>
                <a:lnTo>
                  <a:pt x="7508208" y="2623433"/>
                </a:lnTo>
                <a:lnTo>
                  <a:pt x="7508208" y="2533517"/>
                </a:lnTo>
                <a:close/>
                <a:moveTo>
                  <a:pt x="6165945" y="2533517"/>
                </a:moveTo>
                <a:lnTo>
                  <a:pt x="6165945" y="2623433"/>
                </a:lnTo>
                <a:lnTo>
                  <a:pt x="6110319" y="2623433"/>
                </a:lnTo>
                <a:lnTo>
                  <a:pt x="6110319" y="2749163"/>
                </a:lnTo>
                <a:lnTo>
                  <a:pt x="6166707" y="2749163"/>
                </a:lnTo>
                <a:lnTo>
                  <a:pt x="6166707" y="2892419"/>
                </a:lnTo>
                <a:cubicBezTo>
                  <a:pt x="6166707" y="2941187"/>
                  <a:pt x="6179661" y="2977128"/>
                  <a:pt x="6205569" y="3000242"/>
                </a:cubicBezTo>
                <a:cubicBezTo>
                  <a:pt x="6231477" y="3023356"/>
                  <a:pt x="6271355" y="3034913"/>
                  <a:pt x="6325203" y="3034913"/>
                </a:cubicBezTo>
                <a:cubicBezTo>
                  <a:pt x="6343491" y="3034913"/>
                  <a:pt x="6360890" y="3033643"/>
                  <a:pt x="6377400" y="3031103"/>
                </a:cubicBezTo>
                <a:cubicBezTo>
                  <a:pt x="6393910" y="3028563"/>
                  <a:pt x="6406737" y="3025261"/>
                  <a:pt x="6415881" y="3021197"/>
                </a:cubicBezTo>
                <a:lnTo>
                  <a:pt x="6415881" y="2900801"/>
                </a:lnTo>
                <a:cubicBezTo>
                  <a:pt x="6412325" y="2901817"/>
                  <a:pt x="6407499" y="2902833"/>
                  <a:pt x="6401403" y="2903849"/>
                </a:cubicBezTo>
                <a:cubicBezTo>
                  <a:pt x="6395307" y="2904865"/>
                  <a:pt x="6389465" y="2905373"/>
                  <a:pt x="6383877" y="2905373"/>
                </a:cubicBezTo>
                <a:cubicBezTo>
                  <a:pt x="6369145" y="2905373"/>
                  <a:pt x="6357588" y="2901944"/>
                  <a:pt x="6349206" y="2895086"/>
                </a:cubicBezTo>
                <a:cubicBezTo>
                  <a:pt x="6340824" y="2888228"/>
                  <a:pt x="6336633" y="2875147"/>
                  <a:pt x="6336633" y="2855843"/>
                </a:cubicBezTo>
                <a:lnTo>
                  <a:pt x="6336633" y="2749163"/>
                </a:lnTo>
                <a:lnTo>
                  <a:pt x="6423501" y="2749163"/>
                </a:lnTo>
                <a:lnTo>
                  <a:pt x="6423501" y="2623433"/>
                </a:lnTo>
                <a:lnTo>
                  <a:pt x="6336633" y="2623433"/>
                </a:lnTo>
                <a:lnTo>
                  <a:pt x="6336633" y="2533517"/>
                </a:lnTo>
                <a:close/>
                <a:moveTo>
                  <a:pt x="4896072" y="2469509"/>
                </a:moveTo>
                <a:cubicBezTo>
                  <a:pt x="4855432" y="2469509"/>
                  <a:pt x="4817205" y="2476240"/>
                  <a:pt x="4781391" y="2489702"/>
                </a:cubicBezTo>
                <a:cubicBezTo>
                  <a:pt x="4745577" y="2503164"/>
                  <a:pt x="4714462" y="2522341"/>
                  <a:pt x="4688046" y="2547233"/>
                </a:cubicBezTo>
                <a:cubicBezTo>
                  <a:pt x="4661631" y="2572125"/>
                  <a:pt x="4640802" y="2602097"/>
                  <a:pt x="4625562" y="2637149"/>
                </a:cubicBezTo>
                <a:cubicBezTo>
                  <a:pt x="4610322" y="2672201"/>
                  <a:pt x="4602702" y="2711317"/>
                  <a:pt x="4602702" y="2754497"/>
                </a:cubicBezTo>
                <a:cubicBezTo>
                  <a:pt x="4602702" y="2797169"/>
                  <a:pt x="4610322" y="2835904"/>
                  <a:pt x="4625562" y="2870702"/>
                </a:cubicBezTo>
                <a:cubicBezTo>
                  <a:pt x="4640802" y="2905500"/>
                  <a:pt x="4661631" y="2935472"/>
                  <a:pt x="4688046" y="2960618"/>
                </a:cubicBezTo>
                <a:cubicBezTo>
                  <a:pt x="4714462" y="2985764"/>
                  <a:pt x="4745577" y="3005195"/>
                  <a:pt x="4781391" y="3018911"/>
                </a:cubicBezTo>
                <a:cubicBezTo>
                  <a:pt x="4817205" y="3032627"/>
                  <a:pt x="4855432" y="3039485"/>
                  <a:pt x="4896072" y="3039485"/>
                </a:cubicBezTo>
                <a:cubicBezTo>
                  <a:pt x="4941284" y="3039485"/>
                  <a:pt x="4981670" y="3032246"/>
                  <a:pt x="5017230" y="3017768"/>
                </a:cubicBezTo>
                <a:cubicBezTo>
                  <a:pt x="5052790" y="3003290"/>
                  <a:pt x="5082762" y="2983859"/>
                  <a:pt x="5107146" y="2959475"/>
                </a:cubicBezTo>
                <a:lnTo>
                  <a:pt x="4995894" y="2826125"/>
                </a:lnTo>
                <a:cubicBezTo>
                  <a:pt x="4987259" y="2837809"/>
                  <a:pt x="4975447" y="2847969"/>
                  <a:pt x="4960461" y="2856605"/>
                </a:cubicBezTo>
                <a:cubicBezTo>
                  <a:pt x="4945475" y="2865241"/>
                  <a:pt x="4927568" y="2869559"/>
                  <a:pt x="4906740" y="2869559"/>
                </a:cubicBezTo>
                <a:cubicBezTo>
                  <a:pt x="4892009" y="2869559"/>
                  <a:pt x="4878038" y="2866892"/>
                  <a:pt x="4864830" y="2861558"/>
                </a:cubicBezTo>
                <a:cubicBezTo>
                  <a:pt x="4851622" y="2856224"/>
                  <a:pt x="4840065" y="2848477"/>
                  <a:pt x="4830159" y="2838317"/>
                </a:cubicBezTo>
                <a:cubicBezTo>
                  <a:pt x="4820253" y="2828157"/>
                  <a:pt x="4812379" y="2816092"/>
                  <a:pt x="4806537" y="2802122"/>
                </a:cubicBezTo>
                <a:cubicBezTo>
                  <a:pt x="4800695" y="2788152"/>
                  <a:pt x="4797774" y="2772277"/>
                  <a:pt x="4797774" y="2754497"/>
                </a:cubicBezTo>
                <a:cubicBezTo>
                  <a:pt x="4797774" y="2736717"/>
                  <a:pt x="4800568" y="2720588"/>
                  <a:pt x="4806156" y="2706110"/>
                </a:cubicBezTo>
                <a:cubicBezTo>
                  <a:pt x="4811745" y="2691632"/>
                  <a:pt x="4819492" y="2679313"/>
                  <a:pt x="4829398" y="2669153"/>
                </a:cubicBezTo>
                <a:cubicBezTo>
                  <a:pt x="4839304" y="2658993"/>
                  <a:pt x="4850860" y="2651246"/>
                  <a:pt x="4864068" y="2645912"/>
                </a:cubicBezTo>
                <a:cubicBezTo>
                  <a:pt x="4877276" y="2640578"/>
                  <a:pt x="4891500" y="2637911"/>
                  <a:pt x="4906740" y="2637911"/>
                </a:cubicBezTo>
                <a:cubicBezTo>
                  <a:pt x="4925536" y="2637911"/>
                  <a:pt x="4942554" y="2641340"/>
                  <a:pt x="4957794" y="2648198"/>
                </a:cubicBezTo>
                <a:cubicBezTo>
                  <a:pt x="4973034" y="2655056"/>
                  <a:pt x="4985734" y="2665089"/>
                  <a:pt x="4995894" y="2678297"/>
                </a:cubicBezTo>
                <a:lnTo>
                  <a:pt x="5107146" y="2544185"/>
                </a:lnTo>
                <a:cubicBezTo>
                  <a:pt x="5082254" y="2521325"/>
                  <a:pt x="5051266" y="2503164"/>
                  <a:pt x="5014182" y="2489702"/>
                </a:cubicBezTo>
                <a:cubicBezTo>
                  <a:pt x="4977098" y="2476240"/>
                  <a:pt x="4937728" y="2469509"/>
                  <a:pt x="4896072" y="246950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0">
                <a:srgbClr val="000000">
                  <a:alpha val="67000"/>
                </a:srgbClr>
              </a:gs>
              <a:gs pos="99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7" name="Grafik 6" descr="Adressbuch mit einfarbiger Füllung">
            <a:extLst>
              <a:ext uri="{FF2B5EF4-FFF2-40B4-BE49-F238E27FC236}">
                <a16:creationId xmlns:a16="http://schemas.microsoft.com/office/drawing/2014/main" id="{0DA2A72E-6968-C725-1375-3C3BAC74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0318" y="4529685"/>
            <a:ext cx="1938992" cy="1938992"/>
          </a:xfrm>
          <a:prstGeom prst="rect">
            <a:avLst/>
          </a:prstGeom>
          <a:effectLst>
            <a:glow rad="101600">
              <a:srgbClr val="FFE700">
                <a:alpha val="40000"/>
              </a:srgbClr>
            </a:glow>
          </a:effectLst>
        </p:spPr>
      </p:pic>
      <p:pic>
        <p:nvPicPr>
          <p:cNvPr id="9" name="Grafik 8" descr="Adressbuch mit einfarbiger Füllung">
            <a:extLst>
              <a:ext uri="{FF2B5EF4-FFF2-40B4-BE49-F238E27FC236}">
                <a16:creationId xmlns:a16="http://schemas.microsoft.com/office/drawing/2014/main" id="{F418723D-7A0A-48B0-EA3B-0EF888DEE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3857" y="4710217"/>
            <a:ext cx="1631219" cy="163121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A5243B0-6324-BE2A-BE23-2C82138AD0F0}"/>
              </a:ext>
            </a:extLst>
          </p:cNvPr>
          <p:cNvSpPr txBox="1"/>
          <p:nvPr/>
        </p:nvSpPr>
        <p:spPr>
          <a:xfrm>
            <a:off x="1618139" y="4724728"/>
            <a:ext cx="5455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Adem Alp Gök</a:t>
            </a:r>
            <a:b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adem.goek@stud.uni-heidelberg.de</a:t>
            </a:r>
            <a:b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Computer Science, Philosophy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16EAE5B-7CE0-33AE-6FF0-8C51E0A9DDA0}"/>
              </a:ext>
            </a:extLst>
          </p:cNvPr>
          <p:cNvSpPr txBox="1"/>
          <p:nvPr/>
        </p:nvSpPr>
        <p:spPr>
          <a:xfrm>
            <a:off x="6744150" y="4864106"/>
            <a:ext cx="46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Emirhan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Duysak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0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emirhan.duysak@stud.uni-heidelberg.de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Mathematics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505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7770C-F162-442D-EAAA-210B907A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DC61FFA-D447-F739-D412-86512D2ED336}"/>
              </a:ext>
            </a:extLst>
          </p:cNvPr>
          <p:cNvSpPr/>
          <p:nvPr/>
        </p:nvSpPr>
        <p:spPr>
          <a:xfrm>
            <a:off x="-49040" y="6858000"/>
            <a:ext cx="122541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FA0FB79-8722-1FD1-DD00-11D1136C3F1A}"/>
              </a:ext>
            </a:extLst>
          </p:cNvPr>
          <p:cNvSpPr/>
          <p:nvPr/>
        </p:nvSpPr>
        <p:spPr>
          <a:xfrm>
            <a:off x="-13078" y="6858000"/>
            <a:ext cx="2900824" cy="695066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AF2AFBB0-9F64-1A4B-3A9E-D0A78B45C50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</a14:imgLayer>
                </a14:imgProps>
              </a:ext>
            </a:extLst>
          </a:blip>
          <a:srcRect l="1014" t="62955" r="200"/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>
        <p:nvSpPr>
          <p:cNvPr id="6" name="Freihandform 5">
            <a:extLst>
              <a:ext uri="{FF2B5EF4-FFF2-40B4-BE49-F238E27FC236}">
                <a16:creationId xmlns:a16="http://schemas.microsoft.com/office/drawing/2014/main" id="{687B661C-0B50-2C70-64DB-3E9C689481D9}"/>
              </a:ext>
            </a:extLst>
          </p:cNvPr>
          <p:cNvSpPr/>
          <p:nvPr/>
        </p:nvSpPr>
        <p:spPr>
          <a:xfrm>
            <a:off x="-206833" y="0"/>
            <a:ext cx="12605657" cy="7064446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6688677" y="2858129"/>
                </a:moveTo>
                <a:lnTo>
                  <a:pt x="6698583" y="2858129"/>
                </a:lnTo>
                <a:lnTo>
                  <a:pt x="6698583" y="2871845"/>
                </a:lnTo>
                <a:cubicBezTo>
                  <a:pt x="6698583" y="2888609"/>
                  <a:pt x="6693503" y="2902325"/>
                  <a:pt x="6683343" y="2912993"/>
                </a:cubicBezTo>
                <a:cubicBezTo>
                  <a:pt x="6673183" y="2923661"/>
                  <a:pt x="6659721" y="2928995"/>
                  <a:pt x="6642957" y="2928995"/>
                </a:cubicBezTo>
                <a:cubicBezTo>
                  <a:pt x="6638893" y="2928995"/>
                  <a:pt x="6634448" y="2928360"/>
                  <a:pt x="6629622" y="2927090"/>
                </a:cubicBezTo>
                <a:cubicBezTo>
                  <a:pt x="6624796" y="2925820"/>
                  <a:pt x="6620351" y="2923915"/>
                  <a:pt x="6616287" y="2921375"/>
                </a:cubicBezTo>
                <a:cubicBezTo>
                  <a:pt x="6612223" y="2918835"/>
                  <a:pt x="6608921" y="2915660"/>
                  <a:pt x="6606382" y="2911850"/>
                </a:cubicBezTo>
                <a:cubicBezTo>
                  <a:pt x="6603841" y="2908040"/>
                  <a:pt x="6602571" y="2903341"/>
                  <a:pt x="6602571" y="2897753"/>
                </a:cubicBezTo>
                <a:cubicBezTo>
                  <a:pt x="6602571" y="2882513"/>
                  <a:pt x="6610445" y="2872099"/>
                  <a:pt x="6626193" y="2866511"/>
                </a:cubicBezTo>
                <a:cubicBezTo>
                  <a:pt x="6641941" y="2860923"/>
                  <a:pt x="6662769" y="2858129"/>
                  <a:pt x="6688677" y="2858129"/>
                </a:cubicBezTo>
                <a:close/>
                <a:moveTo>
                  <a:pt x="5352891" y="2756783"/>
                </a:moveTo>
                <a:cubicBezTo>
                  <a:pt x="5372195" y="2756783"/>
                  <a:pt x="5388070" y="2763387"/>
                  <a:pt x="5400516" y="2776595"/>
                </a:cubicBezTo>
                <a:cubicBezTo>
                  <a:pt x="5412962" y="2789803"/>
                  <a:pt x="5419185" y="2805297"/>
                  <a:pt x="5419185" y="2823077"/>
                </a:cubicBezTo>
                <a:cubicBezTo>
                  <a:pt x="5419185" y="2841873"/>
                  <a:pt x="5413089" y="2857875"/>
                  <a:pt x="5400898" y="2871083"/>
                </a:cubicBezTo>
                <a:cubicBezTo>
                  <a:pt x="5388705" y="2884291"/>
                  <a:pt x="5372957" y="2890895"/>
                  <a:pt x="5353653" y="2890895"/>
                </a:cubicBezTo>
                <a:cubicBezTo>
                  <a:pt x="5334349" y="2890895"/>
                  <a:pt x="5318601" y="2884291"/>
                  <a:pt x="5306409" y="2871083"/>
                </a:cubicBezTo>
                <a:cubicBezTo>
                  <a:pt x="5294217" y="2857875"/>
                  <a:pt x="5288122" y="2841873"/>
                  <a:pt x="5288122" y="2823077"/>
                </a:cubicBezTo>
                <a:cubicBezTo>
                  <a:pt x="5288122" y="2805297"/>
                  <a:pt x="5294090" y="2789803"/>
                  <a:pt x="5306028" y="2776595"/>
                </a:cubicBezTo>
                <a:cubicBezTo>
                  <a:pt x="5317966" y="2763387"/>
                  <a:pt x="5333587" y="2756783"/>
                  <a:pt x="5352891" y="2756783"/>
                </a:cubicBezTo>
                <a:close/>
                <a:moveTo>
                  <a:pt x="5932821" y="2612765"/>
                </a:moveTo>
                <a:cubicBezTo>
                  <a:pt x="5906984" y="2612765"/>
                  <a:pt x="5884063" y="2618226"/>
                  <a:pt x="5864056" y="2629148"/>
                </a:cubicBezTo>
                <a:cubicBezTo>
                  <a:pt x="5844050" y="2640070"/>
                  <a:pt x="5828982" y="2652897"/>
                  <a:pt x="5818854" y="2667629"/>
                </a:cubicBezTo>
                <a:lnTo>
                  <a:pt x="5817330" y="2667629"/>
                </a:lnTo>
                <a:lnTo>
                  <a:pt x="5817330" y="2623433"/>
                </a:lnTo>
                <a:lnTo>
                  <a:pt x="5645880" y="2623433"/>
                </a:lnTo>
                <a:lnTo>
                  <a:pt x="5645880" y="3024245"/>
                </a:lnTo>
                <a:lnTo>
                  <a:pt x="5821903" y="3024245"/>
                </a:lnTo>
                <a:lnTo>
                  <a:pt x="5821903" y="2810885"/>
                </a:lnTo>
                <a:cubicBezTo>
                  <a:pt x="5821903" y="2793105"/>
                  <a:pt x="5825585" y="2779516"/>
                  <a:pt x="5832951" y="2770118"/>
                </a:cubicBezTo>
                <a:cubicBezTo>
                  <a:pt x="5840317" y="2760720"/>
                  <a:pt x="5849842" y="2756021"/>
                  <a:pt x="5861526" y="2756021"/>
                </a:cubicBezTo>
                <a:cubicBezTo>
                  <a:pt x="5874226" y="2756021"/>
                  <a:pt x="5883751" y="2760085"/>
                  <a:pt x="5890101" y="2768213"/>
                </a:cubicBezTo>
                <a:cubicBezTo>
                  <a:pt x="5896451" y="2776341"/>
                  <a:pt x="5899627" y="2790565"/>
                  <a:pt x="5899627" y="2810885"/>
                </a:cubicBezTo>
                <a:lnTo>
                  <a:pt x="5899627" y="3024245"/>
                </a:lnTo>
                <a:lnTo>
                  <a:pt x="6075648" y="3024245"/>
                </a:lnTo>
                <a:lnTo>
                  <a:pt x="6075648" y="2780405"/>
                </a:lnTo>
                <a:cubicBezTo>
                  <a:pt x="6075648" y="2760593"/>
                  <a:pt x="6073495" y="2740781"/>
                  <a:pt x="6069189" y="2720969"/>
                </a:cubicBezTo>
                <a:cubicBezTo>
                  <a:pt x="6064883" y="2701157"/>
                  <a:pt x="6057285" y="2683250"/>
                  <a:pt x="6046395" y="2667248"/>
                </a:cubicBezTo>
                <a:cubicBezTo>
                  <a:pt x="6035504" y="2651246"/>
                  <a:pt x="6020816" y="2638165"/>
                  <a:pt x="6002329" y="2628005"/>
                </a:cubicBezTo>
                <a:cubicBezTo>
                  <a:pt x="5983843" y="2617845"/>
                  <a:pt x="5960674" y="2612765"/>
                  <a:pt x="5932821" y="2612765"/>
                </a:cubicBezTo>
                <a:close/>
                <a:moveTo>
                  <a:pt x="6659721" y="2608193"/>
                </a:moveTo>
                <a:cubicBezTo>
                  <a:pt x="6624161" y="2608193"/>
                  <a:pt x="6589617" y="2614543"/>
                  <a:pt x="6556089" y="2627243"/>
                </a:cubicBezTo>
                <a:cubicBezTo>
                  <a:pt x="6522561" y="2639943"/>
                  <a:pt x="6493605" y="2657977"/>
                  <a:pt x="6469221" y="2681345"/>
                </a:cubicBezTo>
                <a:lnTo>
                  <a:pt x="6556851" y="2768213"/>
                </a:lnTo>
                <a:cubicBezTo>
                  <a:pt x="6568027" y="2759069"/>
                  <a:pt x="6580854" y="2751068"/>
                  <a:pt x="6595332" y="2744210"/>
                </a:cubicBezTo>
                <a:cubicBezTo>
                  <a:pt x="6609810" y="2737352"/>
                  <a:pt x="6625177" y="2733923"/>
                  <a:pt x="6641433" y="2733923"/>
                </a:cubicBezTo>
                <a:cubicBezTo>
                  <a:pt x="6655149" y="2733923"/>
                  <a:pt x="6666198" y="2736844"/>
                  <a:pt x="6674580" y="2742686"/>
                </a:cubicBezTo>
                <a:cubicBezTo>
                  <a:pt x="6682962" y="2748528"/>
                  <a:pt x="6687153" y="2757545"/>
                  <a:pt x="6687153" y="2769737"/>
                </a:cubicBezTo>
                <a:lnTo>
                  <a:pt x="6687153" y="2771261"/>
                </a:lnTo>
                <a:cubicBezTo>
                  <a:pt x="6660737" y="2771261"/>
                  <a:pt x="6633686" y="2773039"/>
                  <a:pt x="6606000" y="2776595"/>
                </a:cubicBezTo>
                <a:cubicBezTo>
                  <a:pt x="6578314" y="2780151"/>
                  <a:pt x="6553295" y="2786882"/>
                  <a:pt x="6530943" y="2796788"/>
                </a:cubicBezTo>
                <a:cubicBezTo>
                  <a:pt x="6508591" y="2806694"/>
                  <a:pt x="6490176" y="2820410"/>
                  <a:pt x="6475698" y="2837936"/>
                </a:cubicBezTo>
                <a:cubicBezTo>
                  <a:pt x="6461220" y="2855462"/>
                  <a:pt x="6453981" y="2878195"/>
                  <a:pt x="6453981" y="2906135"/>
                </a:cubicBezTo>
                <a:cubicBezTo>
                  <a:pt x="6453981" y="2930011"/>
                  <a:pt x="6458299" y="2950077"/>
                  <a:pt x="6466935" y="2966333"/>
                </a:cubicBezTo>
                <a:cubicBezTo>
                  <a:pt x="6475571" y="2982589"/>
                  <a:pt x="6486620" y="2995797"/>
                  <a:pt x="6500082" y="3005957"/>
                </a:cubicBezTo>
                <a:cubicBezTo>
                  <a:pt x="6513544" y="3016117"/>
                  <a:pt x="6528530" y="3023483"/>
                  <a:pt x="6545041" y="3028055"/>
                </a:cubicBezTo>
                <a:cubicBezTo>
                  <a:pt x="6561550" y="3032627"/>
                  <a:pt x="6577679" y="3034913"/>
                  <a:pt x="6593427" y="3034913"/>
                </a:cubicBezTo>
                <a:cubicBezTo>
                  <a:pt x="6611207" y="3034913"/>
                  <a:pt x="6629495" y="3031611"/>
                  <a:pt x="6648291" y="3025007"/>
                </a:cubicBezTo>
                <a:cubicBezTo>
                  <a:pt x="6667087" y="3018403"/>
                  <a:pt x="6681565" y="3007481"/>
                  <a:pt x="6691725" y="2992241"/>
                </a:cubicBezTo>
                <a:lnTo>
                  <a:pt x="6693249" y="2992241"/>
                </a:lnTo>
                <a:lnTo>
                  <a:pt x="6693249" y="3024245"/>
                </a:lnTo>
                <a:lnTo>
                  <a:pt x="6852507" y="3024245"/>
                </a:lnTo>
                <a:lnTo>
                  <a:pt x="6852507" y="2813171"/>
                </a:lnTo>
                <a:cubicBezTo>
                  <a:pt x="6852507" y="2785231"/>
                  <a:pt x="6849586" y="2758815"/>
                  <a:pt x="6843744" y="2733923"/>
                </a:cubicBezTo>
                <a:cubicBezTo>
                  <a:pt x="6837902" y="2709031"/>
                  <a:pt x="6827742" y="2687187"/>
                  <a:pt x="6813264" y="2668391"/>
                </a:cubicBezTo>
                <a:cubicBezTo>
                  <a:pt x="6798786" y="2649595"/>
                  <a:pt x="6779101" y="2634863"/>
                  <a:pt x="6754209" y="2624195"/>
                </a:cubicBezTo>
                <a:cubicBezTo>
                  <a:pt x="6729317" y="2613527"/>
                  <a:pt x="6697821" y="2608193"/>
                  <a:pt x="6659721" y="2608193"/>
                </a:cubicBezTo>
                <a:close/>
                <a:moveTo>
                  <a:pt x="5352891" y="2608193"/>
                </a:moveTo>
                <a:cubicBezTo>
                  <a:pt x="5322919" y="2608193"/>
                  <a:pt x="5294090" y="2612892"/>
                  <a:pt x="5266404" y="2622290"/>
                </a:cubicBezTo>
                <a:cubicBezTo>
                  <a:pt x="5238718" y="2631688"/>
                  <a:pt x="5214461" y="2645531"/>
                  <a:pt x="5193633" y="2663819"/>
                </a:cubicBezTo>
                <a:cubicBezTo>
                  <a:pt x="5172806" y="2682107"/>
                  <a:pt x="5156168" y="2704586"/>
                  <a:pt x="5143722" y="2731256"/>
                </a:cubicBezTo>
                <a:cubicBezTo>
                  <a:pt x="5131276" y="2757926"/>
                  <a:pt x="5125054" y="2788279"/>
                  <a:pt x="5125054" y="2822315"/>
                </a:cubicBezTo>
                <a:cubicBezTo>
                  <a:pt x="5125054" y="2856859"/>
                  <a:pt x="5131276" y="2887593"/>
                  <a:pt x="5143722" y="2914517"/>
                </a:cubicBezTo>
                <a:cubicBezTo>
                  <a:pt x="5156168" y="2941441"/>
                  <a:pt x="5172806" y="2964174"/>
                  <a:pt x="5193633" y="2982716"/>
                </a:cubicBezTo>
                <a:cubicBezTo>
                  <a:pt x="5214461" y="3001258"/>
                  <a:pt x="5238718" y="3015355"/>
                  <a:pt x="5266404" y="3025007"/>
                </a:cubicBezTo>
                <a:cubicBezTo>
                  <a:pt x="5294090" y="3034659"/>
                  <a:pt x="5322919" y="3039485"/>
                  <a:pt x="5352891" y="3039485"/>
                </a:cubicBezTo>
                <a:cubicBezTo>
                  <a:pt x="5383372" y="3039485"/>
                  <a:pt x="5412454" y="3034659"/>
                  <a:pt x="5440140" y="3025007"/>
                </a:cubicBezTo>
                <a:cubicBezTo>
                  <a:pt x="5467826" y="3015355"/>
                  <a:pt x="5492210" y="3001258"/>
                  <a:pt x="5513292" y="2982716"/>
                </a:cubicBezTo>
                <a:cubicBezTo>
                  <a:pt x="5534374" y="2964174"/>
                  <a:pt x="5551138" y="2941441"/>
                  <a:pt x="5563584" y="2914517"/>
                </a:cubicBezTo>
                <a:cubicBezTo>
                  <a:pt x="5576030" y="2887593"/>
                  <a:pt x="5582253" y="2856859"/>
                  <a:pt x="5582253" y="2822315"/>
                </a:cubicBezTo>
                <a:cubicBezTo>
                  <a:pt x="5582253" y="2788279"/>
                  <a:pt x="5576030" y="2757926"/>
                  <a:pt x="5563584" y="2731256"/>
                </a:cubicBezTo>
                <a:cubicBezTo>
                  <a:pt x="5551138" y="2704586"/>
                  <a:pt x="5534374" y="2682107"/>
                  <a:pt x="5513292" y="2663819"/>
                </a:cubicBezTo>
                <a:cubicBezTo>
                  <a:pt x="5492210" y="2645531"/>
                  <a:pt x="5467826" y="2631688"/>
                  <a:pt x="5440140" y="2622290"/>
                </a:cubicBezTo>
                <a:cubicBezTo>
                  <a:pt x="5412454" y="2612892"/>
                  <a:pt x="5383372" y="2608193"/>
                  <a:pt x="5352891" y="2608193"/>
                </a:cubicBezTo>
                <a:close/>
                <a:moveTo>
                  <a:pt x="7337520" y="2533517"/>
                </a:moveTo>
                <a:lnTo>
                  <a:pt x="7337520" y="2623433"/>
                </a:lnTo>
                <a:lnTo>
                  <a:pt x="7281894" y="2623433"/>
                </a:lnTo>
                <a:lnTo>
                  <a:pt x="7281894" y="2647953"/>
                </a:lnTo>
                <a:lnTo>
                  <a:pt x="7260177" y="2634863"/>
                </a:lnTo>
                <a:cubicBezTo>
                  <a:pt x="7249255" y="2629783"/>
                  <a:pt x="7237317" y="2625211"/>
                  <a:pt x="7224363" y="2621147"/>
                </a:cubicBezTo>
                <a:cubicBezTo>
                  <a:pt x="7211409" y="2617083"/>
                  <a:pt x="7197947" y="2613908"/>
                  <a:pt x="7183977" y="2611622"/>
                </a:cubicBezTo>
                <a:cubicBezTo>
                  <a:pt x="7170007" y="2609336"/>
                  <a:pt x="7156164" y="2608193"/>
                  <a:pt x="7142448" y="2608193"/>
                </a:cubicBezTo>
                <a:cubicBezTo>
                  <a:pt x="7108920" y="2608193"/>
                  <a:pt x="7077805" y="2613273"/>
                  <a:pt x="7049103" y="2623433"/>
                </a:cubicBezTo>
                <a:cubicBezTo>
                  <a:pt x="7020401" y="2633593"/>
                  <a:pt x="6995382" y="2648071"/>
                  <a:pt x="6974046" y="2666867"/>
                </a:cubicBezTo>
                <a:cubicBezTo>
                  <a:pt x="6952710" y="2685663"/>
                  <a:pt x="6936073" y="2708396"/>
                  <a:pt x="6924135" y="2735066"/>
                </a:cubicBezTo>
                <a:cubicBezTo>
                  <a:pt x="6912197" y="2761736"/>
                  <a:pt x="6906228" y="2791327"/>
                  <a:pt x="6906228" y="2823839"/>
                </a:cubicBezTo>
                <a:cubicBezTo>
                  <a:pt x="6906228" y="2856859"/>
                  <a:pt x="6912070" y="2886577"/>
                  <a:pt x="6923754" y="2912993"/>
                </a:cubicBezTo>
                <a:cubicBezTo>
                  <a:pt x="6935438" y="2939409"/>
                  <a:pt x="6951694" y="2962015"/>
                  <a:pt x="6972522" y="2980811"/>
                </a:cubicBezTo>
                <a:cubicBezTo>
                  <a:pt x="6993350" y="2999607"/>
                  <a:pt x="7017988" y="3014085"/>
                  <a:pt x="7046436" y="3024245"/>
                </a:cubicBezTo>
                <a:cubicBezTo>
                  <a:pt x="7074884" y="3034405"/>
                  <a:pt x="7106126" y="3039485"/>
                  <a:pt x="7140162" y="3039485"/>
                </a:cubicBezTo>
                <a:cubicBezTo>
                  <a:pt x="7169626" y="3039485"/>
                  <a:pt x="7197693" y="3034937"/>
                  <a:pt x="7224363" y="3025841"/>
                </a:cubicBezTo>
                <a:cubicBezTo>
                  <a:pt x="7251033" y="3016744"/>
                  <a:pt x="7272750" y="3005624"/>
                  <a:pt x="7289514" y="2992479"/>
                </a:cubicBezTo>
                <a:lnTo>
                  <a:pt x="7201122" y="2869559"/>
                </a:lnTo>
                <a:cubicBezTo>
                  <a:pt x="7195026" y="2876163"/>
                  <a:pt x="7187152" y="2881370"/>
                  <a:pt x="7177500" y="2885180"/>
                </a:cubicBezTo>
                <a:cubicBezTo>
                  <a:pt x="7167848" y="2888990"/>
                  <a:pt x="7157942" y="2890895"/>
                  <a:pt x="7147782" y="2890895"/>
                </a:cubicBezTo>
                <a:cubicBezTo>
                  <a:pt x="7139146" y="2890895"/>
                  <a:pt x="7130764" y="2889498"/>
                  <a:pt x="7122636" y="2886704"/>
                </a:cubicBezTo>
                <a:cubicBezTo>
                  <a:pt x="7114508" y="2883910"/>
                  <a:pt x="7107269" y="2879846"/>
                  <a:pt x="7100919" y="2874512"/>
                </a:cubicBezTo>
                <a:cubicBezTo>
                  <a:pt x="7094569" y="2869178"/>
                  <a:pt x="7089362" y="2862320"/>
                  <a:pt x="7085298" y="2853938"/>
                </a:cubicBezTo>
                <a:cubicBezTo>
                  <a:pt x="7081234" y="2845556"/>
                  <a:pt x="7079202" y="2835777"/>
                  <a:pt x="7079202" y="2824601"/>
                </a:cubicBezTo>
                <a:cubicBezTo>
                  <a:pt x="7079202" y="2813425"/>
                  <a:pt x="7081234" y="2803646"/>
                  <a:pt x="7085298" y="2795264"/>
                </a:cubicBezTo>
                <a:cubicBezTo>
                  <a:pt x="7089362" y="2786882"/>
                  <a:pt x="7094569" y="2779770"/>
                  <a:pt x="7100919" y="2773928"/>
                </a:cubicBezTo>
                <a:cubicBezTo>
                  <a:pt x="7107269" y="2768086"/>
                  <a:pt x="7114508" y="2763768"/>
                  <a:pt x="7122636" y="2760974"/>
                </a:cubicBezTo>
                <a:cubicBezTo>
                  <a:pt x="7130764" y="2758180"/>
                  <a:pt x="7139146" y="2756783"/>
                  <a:pt x="7147782" y="2756783"/>
                </a:cubicBezTo>
                <a:cubicBezTo>
                  <a:pt x="7156926" y="2756783"/>
                  <a:pt x="7166451" y="2758623"/>
                  <a:pt x="7176357" y="2762302"/>
                </a:cubicBezTo>
                <a:cubicBezTo>
                  <a:pt x="7186263" y="2765981"/>
                  <a:pt x="7194264" y="2771253"/>
                  <a:pt x="7200360" y="2778119"/>
                </a:cubicBezTo>
                <a:lnTo>
                  <a:pt x="7281894" y="2660426"/>
                </a:lnTo>
                <a:lnTo>
                  <a:pt x="7281894" y="2749163"/>
                </a:lnTo>
                <a:lnTo>
                  <a:pt x="7338282" y="2749163"/>
                </a:lnTo>
                <a:lnTo>
                  <a:pt x="7338282" y="2892419"/>
                </a:lnTo>
                <a:cubicBezTo>
                  <a:pt x="7338282" y="2941187"/>
                  <a:pt x="7351236" y="2977128"/>
                  <a:pt x="7377144" y="3000242"/>
                </a:cubicBezTo>
                <a:cubicBezTo>
                  <a:pt x="7403052" y="3023356"/>
                  <a:pt x="7442930" y="3034913"/>
                  <a:pt x="7496778" y="3034913"/>
                </a:cubicBezTo>
                <a:cubicBezTo>
                  <a:pt x="7515066" y="3034913"/>
                  <a:pt x="7532465" y="3033643"/>
                  <a:pt x="7548975" y="3031103"/>
                </a:cubicBezTo>
                <a:cubicBezTo>
                  <a:pt x="7565485" y="3028563"/>
                  <a:pt x="7578312" y="3025261"/>
                  <a:pt x="7587456" y="3021197"/>
                </a:cubicBezTo>
                <a:lnTo>
                  <a:pt x="7587456" y="2900801"/>
                </a:lnTo>
                <a:cubicBezTo>
                  <a:pt x="7583900" y="2901817"/>
                  <a:pt x="7579074" y="2902833"/>
                  <a:pt x="7572978" y="2903849"/>
                </a:cubicBezTo>
                <a:cubicBezTo>
                  <a:pt x="7566882" y="2904865"/>
                  <a:pt x="7561040" y="2905373"/>
                  <a:pt x="7555452" y="2905373"/>
                </a:cubicBezTo>
                <a:cubicBezTo>
                  <a:pt x="7540720" y="2905373"/>
                  <a:pt x="7529163" y="2901944"/>
                  <a:pt x="7520781" y="2895086"/>
                </a:cubicBezTo>
                <a:cubicBezTo>
                  <a:pt x="7512399" y="2888228"/>
                  <a:pt x="7508208" y="2875147"/>
                  <a:pt x="7508208" y="2855843"/>
                </a:cubicBezTo>
                <a:lnTo>
                  <a:pt x="7508208" y="2749163"/>
                </a:lnTo>
                <a:lnTo>
                  <a:pt x="7595076" y="2749163"/>
                </a:lnTo>
                <a:lnTo>
                  <a:pt x="7595076" y="2623433"/>
                </a:lnTo>
                <a:lnTo>
                  <a:pt x="7508208" y="2623433"/>
                </a:lnTo>
                <a:lnTo>
                  <a:pt x="7508208" y="2533517"/>
                </a:lnTo>
                <a:close/>
                <a:moveTo>
                  <a:pt x="6165945" y="2533517"/>
                </a:moveTo>
                <a:lnTo>
                  <a:pt x="6165945" y="2623433"/>
                </a:lnTo>
                <a:lnTo>
                  <a:pt x="6110319" y="2623433"/>
                </a:lnTo>
                <a:lnTo>
                  <a:pt x="6110319" y="2749163"/>
                </a:lnTo>
                <a:lnTo>
                  <a:pt x="6166707" y="2749163"/>
                </a:lnTo>
                <a:lnTo>
                  <a:pt x="6166707" y="2892419"/>
                </a:lnTo>
                <a:cubicBezTo>
                  <a:pt x="6166707" y="2941187"/>
                  <a:pt x="6179661" y="2977128"/>
                  <a:pt x="6205569" y="3000242"/>
                </a:cubicBezTo>
                <a:cubicBezTo>
                  <a:pt x="6231477" y="3023356"/>
                  <a:pt x="6271355" y="3034913"/>
                  <a:pt x="6325203" y="3034913"/>
                </a:cubicBezTo>
                <a:cubicBezTo>
                  <a:pt x="6343491" y="3034913"/>
                  <a:pt x="6360890" y="3033643"/>
                  <a:pt x="6377400" y="3031103"/>
                </a:cubicBezTo>
                <a:cubicBezTo>
                  <a:pt x="6393910" y="3028563"/>
                  <a:pt x="6406737" y="3025261"/>
                  <a:pt x="6415881" y="3021197"/>
                </a:cubicBezTo>
                <a:lnTo>
                  <a:pt x="6415881" y="2900801"/>
                </a:lnTo>
                <a:cubicBezTo>
                  <a:pt x="6412325" y="2901817"/>
                  <a:pt x="6407499" y="2902833"/>
                  <a:pt x="6401403" y="2903849"/>
                </a:cubicBezTo>
                <a:cubicBezTo>
                  <a:pt x="6395307" y="2904865"/>
                  <a:pt x="6389465" y="2905373"/>
                  <a:pt x="6383877" y="2905373"/>
                </a:cubicBezTo>
                <a:cubicBezTo>
                  <a:pt x="6369145" y="2905373"/>
                  <a:pt x="6357588" y="2901944"/>
                  <a:pt x="6349206" y="2895086"/>
                </a:cubicBezTo>
                <a:cubicBezTo>
                  <a:pt x="6340824" y="2888228"/>
                  <a:pt x="6336633" y="2875147"/>
                  <a:pt x="6336633" y="2855843"/>
                </a:cubicBezTo>
                <a:lnTo>
                  <a:pt x="6336633" y="2749163"/>
                </a:lnTo>
                <a:lnTo>
                  <a:pt x="6423501" y="2749163"/>
                </a:lnTo>
                <a:lnTo>
                  <a:pt x="6423501" y="2623433"/>
                </a:lnTo>
                <a:lnTo>
                  <a:pt x="6336633" y="2623433"/>
                </a:lnTo>
                <a:lnTo>
                  <a:pt x="6336633" y="2533517"/>
                </a:lnTo>
                <a:close/>
                <a:moveTo>
                  <a:pt x="4896072" y="2469509"/>
                </a:moveTo>
                <a:cubicBezTo>
                  <a:pt x="4855432" y="2469509"/>
                  <a:pt x="4817205" y="2476240"/>
                  <a:pt x="4781391" y="2489702"/>
                </a:cubicBezTo>
                <a:cubicBezTo>
                  <a:pt x="4745577" y="2503164"/>
                  <a:pt x="4714462" y="2522341"/>
                  <a:pt x="4688046" y="2547233"/>
                </a:cubicBezTo>
                <a:cubicBezTo>
                  <a:pt x="4661631" y="2572125"/>
                  <a:pt x="4640802" y="2602097"/>
                  <a:pt x="4625562" y="2637149"/>
                </a:cubicBezTo>
                <a:cubicBezTo>
                  <a:pt x="4610322" y="2672201"/>
                  <a:pt x="4602702" y="2711317"/>
                  <a:pt x="4602702" y="2754497"/>
                </a:cubicBezTo>
                <a:cubicBezTo>
                  <a:pt x="4602702" y="2797169"/>
                  <a:pt x="4610322" y="2835904"/>
                  <a:pt x="4625562" y="2870702"/>
                </a:cubicBezTo>
                <a:cubicBezTo>
                  <a:pt x="4640802" y="2905500"/>
                  <a:pt x="4661631" y="2935472"/>
                  <a:pt x="4688046" y="2960618"/>
                </a:cubicBezTo>
                <a:cubicBezTo>
                  <a:pt x="4714462" y="2985764"/>
                  <a:pt x="4745577" y="3005195"/>
                  <a:pt x="4781391" y="3018911"/>
                </a:cubicBezTo>
                <a:cubicBezTo>
                  <a:pt x="4817205" y="3032627"/>
                  <a:pt x="4855432" y="3039485"/>
                  <a:pt x="4896072" y="3039485"/>
                </a:cubicBezTo>
                <a:cubicBezTo>
                  <a:pt x="4941284" y="3039485"/>
                  <a:pt x="4981670" y="3032246"/>
                  <a:pt x="5017230" y="3017768"/>
                </a:cubicBezTo>
                <a:cubicBezTo>
                  <a:pt x="5052790" y="3003290"/>
                  <a:pt x="5082762" y="2983859"/>
                  <a:pt x="5107146" y="2959475"/>
                </a:cubicBezTo>
                <a:lnTo>
                  <a:pt x="4995894" y="2826125"/>
                </a:lnTo>
                <a:cubicBezTo>
                  <a:pt x="4987259" y="2837809"/>
                  <a:pt x="4975447" y="2847969"/>
                  <a:pt x="4960461" y="2856605"/>
                </a:cubicBezTo>
                <a:cubicBezTo>
                  <a:pt x="4945475" y="2865241"/>
                  <a:pt x="4927568" y="2869559"/>
                  <a:pt x="4906740" y="2869559"/>
                </a:cubicBezTo>
                <a:cubicBezTo>
                  <a:pt x="4892009" y="2869559"/>
                  <a:pt x="4878038" y="2866892"/>
                  <a:pt x="4864830" y="2861558"/>
                </a:cubicBezTo>
                <a:cubicBezTo>
                  <a:pt x="4851622" y="2856224"/>
                  <a:pt x="4840065" y="2848477"/>
                  <a:pt x="4830159" y="2838317"/>
                </a:cubicBezTo>
                <a:cubicBezTo>
                  <a:pt x="4820253" y="2828157"/>
                  <a:pt x="4812379" y="2816092"/>
                  <a:pt x="4806537" y="2802122"/>
                </a:cubicBezTo>
                <a:cubicBezTo>
                  <a:pt x="4800695" y="2788152"/>
                  <a:pt x="4797774" y="2772277"/>
                  <a:pt x="4797774" y="2754497"/>
                </a:cubicBezTo>
                <a:cubicBezTo>
                  <a:pt x="4797774" y="2736717"/>
                  <a:pt x="4800568" y="2720588"/>
                  <a:pt x="4806156" y="2706110"/>
                </a:cubicBezTo>
                <a:cubicBezTo>
                  <a:pt x="4811745" y="2691632"/>
                  <a:pt x="4819492" y="2679313"/>
                  <a:pt x="4829398" y="2669153"/>
                </a:cubicBezTo>
                <a:cubicBezTo>
                  <a:pt x="4839304" y="2658993"/>
                  <a:pt x="4850860" y="2651246"/>
                  <a:pt x="4864068" y="2645912"/>
                </a:cubicBezTo>
                <a:cubicBezTo>
                  <a:pt x="4877276" y="2640578"/>
                  <a:pt x="4891500" y="2637911"/>
                  <a:pt x="4906740" y="2637911"/>
                </a:cubicBezTo>
                <a:cubicBezTo>
                  <a:pt x="4925536" y="2637911"/>
                  <a:pt x="4942554" y="2641340"/>
                  <a:pt x="4957794" y="2648198"/>
                </a:cubicBezTo>
                <a:cubicBezTo>
                  <a:pt x="4973034" y="2655056"/>
                  <a:pt x="4985734" y="2665089"/>
                  <a:pt x="4995894" y="2678297"/>
                </a:cubicBezTo>
                <a:lnTo>
                  <a:pt x="5107146" y="2544185"/>
                </a:lnTo>
                <a:cubicBezTo>
                  <a:pt x="5082254" y="2521325"/>
                  <a:pt x="5051266" y="2503164"/>
                  <a:pt x="5014182" y="2489702"/>
                </a:cubicBezTo>
                <a:cubicBezTo>
                  <a:pt x="4977098" y="2476240"/>
                  <a:pt x="4937728" y="2469509"/>
                  <a:pt x="4896072" y="246950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0">
                <a:srgbClr val="000000">
                  <a:alpha val="67000"/>
                </a:srgbClr>
              </a:gs>
              <a:gs pos="99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7" name="Grafik 6" descr="Adressbuch mit einfarbiger Füllung">
            <a:extLst>
              <a:ext uri="{FF2B5EF4-FFF2-40B4-BE49-F238E27FC236}">
                <a16:creationId xmlns:a16="http://schemas.microsoft.com/office/drawing/2014/main" id="{DB1EFEE9-B18D-6146-D361-461A5B516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078" y="4710219"/>
            <a:ext cx="1631217" cy="1631217"/>
          </a:xfrm>
          <a:prstGeom prst="rect">
            <a:avLst/>
          </a:prstGeom>
        </p:spPr>
      </p:pic>
      <p:pic>
        <p:nvPicPr>
          <p:cNvPr id="9" name="Grafik 8" descr="Adressbuch mit einfarbiger Füllung">
            <a:extLst>
              <a:ext uri="{FF2B5EF4-FFF2-40B4-BE49-F238E27FC236}">
                <a16:creationId xmlns:a16="http://schemas.microsoft.com/office/drawing/2014/main" id="{9485E2BE-9B0E-D06D-2EB1-53123E752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0875" y="4427235"/>
            <a:ext cx="2082929" cy="2082929"/>
          </a:xfrm>
          <a:prstGeom prst="rect">
            <a:avLst/>
          </a:prstGeom>
          <a:effectLst>
            <a:glow rad="101600">
              <a:srgbClr val="FFE700">
                <a:alpha val="40000"/>
              </a:srgbClr>
            </a:glow>
          </a:effec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373C20F-F163-9897-4416-6A7E708770F3}"/>
              </a:ext>
            </a:extLst>
          </p:cNvPr>
          <p:cNvSpPr txBox="1"/>
          <p:nvPr/>
        </p:nvSpPr>
        <p:spPr>
          <a:xfrm>
            <a:off x="5238428" y="4475850"/>
            <a:ext cx="5515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Emirhan</a:t>
            </a:r>
            <a:r>
              <a:rPr lang="de-DE" sz="2400" dirty="0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400" dirty="0" err="1">
                <a:solidFill>
                  <a:srgbClr val="FFE7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Duysak</a:t>
            </a:r>
            <a:b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emirhan.duysak@stud.uni-heidelberg.de</a:t>
            </a:r>
            <a:b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Mathematics</a:t>
            </a:r>
            <a:r>
              <a:rPr lang="de-DE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C5B6E2C-5C33-567B-E5D8-EC065C80B096}"/>
              </a:ext>
            </a:extLst>
          </p:cNvPr>
          <p:cNvSpPr txBox="1"/>
          <p:nvPr/>
        </p:nvSpPr>
        <p:spPr>
          <a:xfrm>
            <a:off x="1105626" y="4864106"/>
            <a:ext cx="46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Adem Alp Gök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adem.goek@stud.uni-heidelberg.de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Computer Science, Philosophy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606494D-AEBC-37B7-9B07-2FF6F11F5E00}"/>
              </a:ext>
            </a:extLst>
          </p:cNvPr>
          <p:cNvSpPr/>
          <p:nvPr/>
        </p:nvSpPr>
        <p:spPr>
          <a:xfrm>
            <a:off x="9304252" y="7053891"/>
            <a:ext cx="2900824" cy="6672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01A2F92-3970-CC55-7C67-9FAFA01FE6CF}"/>
              </a:ext>
            </a:extLst>
          </p:cNvPr>
          <p:cNvSpPr/>
          <p:nvPr/>
        </p:nvSpPr>
        <p:spPr>
          <a:xfrm>
            <a:off x="10754391" y="7064446"/>
            <a:ext cx="1437607" cy="67442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" name="Grafik 51" descr="Geschichten erzählen mit einfarbiger Füllung">
            <a:extLst>
              <a:ext uri="{FF2B5EF4-FFF2-40B4-BE49-F238E27FC236}">
                <a16:creationId xmlns:a16="http://schemas.microsoft.com/office/drawing/2014/main" id="{C3E3C119-201C-4571-CC80-CD91305787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70843" y="11333850"/>
            <a:ext cx="1974112" cy="197411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C9281FC3-72D3-DDB0-43E8-6F229DB0F341}"/>
              </a:ext>
            </a:extLst>
          </p:cNvPr>
          <p:cNvSpPr txBox="1"/>
          <p:nvPr/>
        </p:nvSpPr>
        <p:spPr>
          <a:xfrm>
            <a:off x="3801297" y="13529888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9F9F88C-E240-6DE6-7059-1B3940D9F752}"/>
              </a:ext>
            </a:extLst>
          </p:cNvPr>
          <p:cNvSpPr txBox="1"/>
          <p:nvPr/>
        </p:nvSpPr>
        <p:spPr>
          <a:xfrm rot="21334380">
            <a:off x="2799678" y="15310599"/>
            <a:ext cx="6518787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60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60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D28F73A-15D2-0F78-8A6F-1E6966CAB23F}"/>
              </a:ext>
            </a:extLst>
          </p:cNvPr>
          <p:cNvSpPr/>
          <p:nvPr/>
        </p:nvSpPr>
        <p:spPr>
          <a:xfrm>
            <a:off x="-49040" y="7064446"/>
            <a:ext cx="12316230" cy="744769"/>
          </a:xfrm>
          <a:prstGeom prst="rect">
            <a:avLst/>
          </a:prstGeom>
          <a:gradFill>
            <a:gsLst>
              <a:gs pos="43000">
                <a:srgbClr val="000000">
                  <a:alpha val="0"/>
                </a:srgbClr>
              </a:gs>
              <a:gs pos="26000">
                <a:srgbClr val="0000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196D14BC-4CB9-74E9-9B2D-F832D59504B6}"/>
              </a:ext>
            </a:extLst>
          </p:cNvPr>
          <p:cNvGrpSpPr/>
          <p:nvPr/>
        </p:nvGrpSpPr>
        <p:grpSpPr>
          <a:xfrm>
            <a:off x="-16227904" y="6822774"/>
            <a:ext cx="7598461" cy="6868701"/>
            <a:chOff x="-533643" y="-17966"/>
            <a:chExt cx="7598461" cy="6868701"/>
          </a:xfrm>
        </p:grpSpPr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E03BFB90-D970-3AAE-A2A5-1E6024F528D7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93" name="Freihandform 92">
                <a:extLst>
                  <a:ext uri="{FF2B5EF4-FFF2-40B4-BE49-F238E27FC236}">
                    <a16:creationId xmlns:a16="http://schemas.microsoft.com/office/drawing/2014/main" id="{C5513A38-EF54-DCC9-1A26-3EF003177A37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94" name="Textfeld 93">
                <a:extLst>
                  <a:ext uri="{FF2B5EF4-FFF2-40B4-BE49-F238E27FC236}">
                    <a16:creationId xmlns:a16="http://schemas.microsoft.com/office/drawing/2014/main" id="{F481687F-A421-E234-0149-F4BC42BC289D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E6FEFE01-3162-61FC-1EE1-48B68E16302C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FDFEBDD0-9A38-C56A-A24B-C28FC107EED6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92" name="Grafik 91" descr="Rennflagge Silhouette">
              <a:extLst>
                <a:ext uri="{FF2B5EF4-FFF2-40B4-BE49-F238E27FC236}">
                  <a16:creationId xmlns:a16="http://schemas.microsoft.com/office/drawing/2014/main" id="{D4C1DDA6-0A0C-688A-1AE5-09F4B141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2FDAA2E7-C66C-BC19-AD84-CA50E5A0CE41}"/>
              </a:ext>
            </a:extLst>
          </p:cNvPr>
          <p:cNvGrpSpPr/>
          <p:nvPr/>
        </p:nvGrpSpPr>
        <p:grpSpPr>
          <a:xfrm>
            <a:off x="-16138303" y="6836086"/>
            <a:ext cx="6888282" cy="6868701"/>
            <a:chOff x="-492415" y="-19984"/>
            <a:chExt cx="6888282" cy="6868701"/>
          </a:xfrm>
        </p:grpSpPr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52FBB3FF-834C-AF2A-DEB7-C5576A188405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100" name="Freihandform 99">
                <a:extLst>
                  <a:ext uri="{FF2B5EF4-FFF2-40B4-BE49-F238E27FC236}">
                    <a16:creationId xmlns:a16="http://schemas.microsoft.com/office/drawing/2014/main" id="{1559B59D-7966-5E3A-DE6C-57B57D4CDBD4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2ED06D68-E982-B480-AFB3-C635C1A6B146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FE1F4FDF-8AF7-9E79-9942-F4EEA19F0236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699F044B-9F9C-227D-A24F-CD29C581D6E8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99" name="Grafik 98" descr="Abakus Silhouette">
              <a:extLst>
                <a:ext uri="{FF2B5EF4-FFF2-40B4-BE49-F238E27FC236}">
                  <a16:creationId xmlns:a16="http://schemas.microsoft.com/office/drawing/2014/main" id="{B0B21104-3611-B3E7-C714-1F88AA92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D4A8CBF0-0578-DF9E-177B-D7B1C4FBE683}"/>
              </a:ext>
            </a:extLst>
          </p:cNvPr>
          <p:cNvGrpSpPr/>
          <p:nvPr/>
        </p:nvGrpSpPr>
        <p:grpSpPr>
          <a:xfrm>
            <a:off x="-15942363" y="6825467"/>
            <a:ext cx="6054575" cy="6868701"/>
            <a:chOff x="-412982" y="0"/>
            <a:chExt cx="6054575" cy="6868701"/>
          </a:xfrm>
        </p:grpSpPr>
        <p:grpSp>
          <p:nvGrpSpPr>
            <p:cNvPr id="105" name="Gruppieren 104">
              <a:extLst>
                <a:ext uri="{FF2B5EF4-FFF2-40B4-BE49-F238E27FC236}">
                  <a16:creationId xmlns:a16="http://schemas.microsoft.com/office/drawing/2014/main" id="{B939E157-B1C8-E601-37B2-E46455228F9A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107" name="Freihandform 106">
                <a:extLst>
                  <a:ext uri="{FF2B5EF4-FFF2-40B4-BE49-F238E27FC236}">
                    <a16:creationId xmlns:a16="http://schemas.microsoft.com/office/drawing/2014/main" id="{31459156-000D-7F86-020C-EE78F9E0BFE8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08" name="Textfeld 107">
                <a:extLst>
                  <a:ext uri="{FF2B5EF4-FFF2-40B4-BE49-F238E27FC236}">
                    <a16:creationId xmlns:a16="http://schemas.microsoft.com/office/drawing/2014/main" id="{18872668-CD81-20B1-9CC1-D3A056E328F7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109" name="Textfeld 108">
                <a:extLst>
                  <a:ext uri="{FF2B5EF4-FFF2-40B4-BE49-F238E27FC236}">
                    <a16:creationId xmlns:a16="http://schemas.microsoft.com/office/drawing/2014/main" id="{3F5B6D79-F590-BA56-F0ED-3B8420A45DFC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10" name="Textfeld 109">
                <a:extLst>
                  <a:ext uri="{FF2B5EF4-FFF2-40B4-BE49-F238E27FC236}">
                    <a16:creationId xmlns:a16="http://schemas.microsoft.com/office/drawing/2014/main" id="{29B7FBE4-531E-C545-6004-4E9028CC2704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06" name="Grafik 105" descr="Liniendiagramm Silhouette">
              <a:extLst>
                <a:ext uri="{FF2B5EF4-FFF2-40B4-BE49-F238E27FC236}">
                  <a16:creationId xmlns:a16="http://schemas.microsoft.com/office/drawing/2014/main" id="{FBCFDA97-0E4D-D961-DB65-45EB1FF94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19885D4E-CFB0-FB0C-4DF5-E6DBB6369341}"/>
              </a:ext>
            </a:extLst>
          </p:cNvPr>
          <p:cNvGrpSpPr/>
          <p:nvPr/>
        </p:nvGrpSpPr>
        <p:grpSpPr>
          <a:xfrm>
            <a:off x="-15762536" y="6822774"/>
            <a:ext cx="5244687" cy="6868701"/>
            <a:chOff x="-389644" y="-24387"/>
            <a:chExt cx="5244687" cy="6868701"/>
          </a:xfrm>
        </p:grpSpPr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312F3E61-9B0B-EF90-92DC-C4B78EEA0840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114" name="Freihandform 113">
                <a:extLst>
                  <a:ext uri="{FF2B5EF4-FFF2-40B4-BE49-F238E27FC236}">
                    <a16:creationId xmlns:a16="http://schemas.microsoft.com/office/drawing/2014/main" id="{238A8AA0-AAAA-A63D-6F30-5D5F184BB235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15" name="Textfeld 114">
                <a:extLst>
                  <a:ext uri="{FF2B5EF4-FFF2-40B4-BE49-F238E27FC236}">
                    <a16:creationId xmlns:a16="http://schemas.microsoft.com/office/drawing/2014/main" id="{E5E8DA05-5EAF-7059-4B4C-08A78F4131B9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116" name="Textfeld 115">
                <a:extLst>
                  <a:ext uri="{FF2B5EF4-FFF2-40B4-BE49-F238E27FC236}">
                    <a16:creationId xmlns:a16="http://schemas.microsoft.com/office/drawing/2014/main" id="{8E150807-6CCC-EC47-328D-B848C9DECCA7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117" name="Textfeld 116">
                <a:extLst>
                  <a:ext uri="{FF2B5EF4-FFF2-40B4-BE49-F238E27FC236}">
                    <a16:creationId xmlns:a16="http://schemas.microsoft.com/office/drawing/2014/main" id="{9188C48E-C9CB-E763-2B4B-CA4257E3276F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113" name="Grafik 112" descr="Taschenrechner Silhouette">
              <a:extLst>
                <a:ext uri="{FF2B5EF4-FFF2-40B4-BE49-F238E27FC236}">
                  <a16:creationId xmlns:a16="http://schemas.microsoft.com/office/drawing/2014/main" id="{DDC1E17D-78C6-2FAD-3E81-C3EE5244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130" name="Eingebuchteter Richtungspfeil 129">
            <a:extLst>
              <a:ext uri="{FF2B5EF4-FFF2-40B4-BE49-F238E27FC236}">
                <a16:creationId xmlns:a16="http://schemas.microsoft.com/office/drawing/2014/main" id="{919E3FB7-3057-E8CA-F196-EFC77EF115B4}"/>
              </a:ext>
            </a:extLst>
          </p:cNvPr>
          <p:cNvSpPr/>
          <p:nvPr/>
        </p:nvSpPr>
        <p:spPr>
          <a:xfrm rot="10800000">
            <a:off x="-22967185" y="6825476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1" name="Freihandform 130">
            <a:extLst>
              <a:ext uri="{FF2B5EF4-FFF2-40B4-BE49-F238E27FC236}">
                <a16:creationId xmlns:a16="http://schemas.microsoft.com/office/drawing/2014/main" id="{BFCFC5B9-7742-D706-A57E-99388F6A44B5}"/>
              </a:ext>
            </a:extLst>
          </p:cNvPr>
          <p:cNvSpPr/>
          <p:nvPr/>
        </p:nvSpPr>
        <p:spPr>
          <a:xfrm>
            <a:off x="-15433854" y="6850140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001431A3-0E78-45FD-44C4-40580AF11064}"/>
              </a:ext>
            </a:extLst>
          </p:cNvPr>
          <p:cNvSpPr txBox="1"/>
          <p:nvPr/>
        </p:nvSpPr>
        <p:spPr>
          <a:xfrm>
            <a:off x="-14650242" y="7738291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DB112824-78E8-1468-6098-346733CDFE4A}"/>
              </a:ext>
            </a:extLst>
          </p:cNvPr>
          <p:cNvSpPr txBox="1"/>
          <p:nvPr/>
        </p:nvSpPr>
        <p:spPr>
          <a:xfrm>
            <a:off x="-15148752" y="9692520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134" name="Grafik 133" descr="Münzen Silhouette">
            <a:extLst>
              <a:ext uri="{FF2B5EF4-FFF2-40B4-BE49-F238E27FC236}">
                <a16:creationId xmlns:a16="http://schemas.microsoft.com/office/drawing/2014/main" id="{0B38104C-7A49-EBAC-E997-9E82920719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4744166" y="10813842"/>
            <a:ext cx="2534815" cy="2534815"/>
          </a:xfrm>
          <a:prstGeom prst="rect">
            <a:avLst/>
          </a:prstGeom>
        </p:spPr>
      </p:pic>
      <p:sp>
        <p:nvSpPr>
          <p:cNvPr id="135" name="Rechteck 134">
            <a:extLst>
              <a:ext uri="{FF2B5EF4-FFF2-40B4-BE49-F238E27FC236}">
                <a16:creationId xmlns:a16="http://schemas.microsoft.com/office/drawing/2014/main" id="{86F0B4C9-B915-E33C-D2A5-F996E3E0D448}"/>
              </a:ext>
            </a:extLst>
          </p:cNvPr>
          <p:cNvSpPr/>
          <p:nvPr/>
        </p:nvSpPr>
        <p:spPr>
          <a:xfrm>
            <a:off x="-21878515" y="6858000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11502FC5-2CB0-0D06-F0FD-641C9ABCDD09}"/>
              </a:ext>
            </a:extLst>
          </p:cNvPr>
          <p:cNvSpPr txBox="1"/>
          <p:nvPr/>
        </p:nvSpPr>
        <p:spPr>
          <a:xfrm>
            <a:off x="-15078154" y="8736317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ACF27B0B-0210-557C-A814-F82A46291AD1}"/>
              </a:ext>
            </a:extLst>
          </p:cNvPr>
          <p:cNvSpPr txBox="1"/>
          <p:nvPr/>
        </p:nvSpPr>
        <p:spPr>
          <a:xfrm>
            <a:off x="-22020211" y="7609933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D78516ED-FED0-C723-610D-A753903BAE6E}"/>
              </a:ext>
            </a:extLst>
          </p:cNvPr>
          <p:cNvSpPr txBox="1"/>
          <p:nvPr/>
        </p:nvSpPr>
        <p:spPr>
          <a:xfrm>
            <a:off x="-21660684" y="8708898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AA5D15CC-39B0-BC48-93B0-068C94C8A3BE}"/>
              </a:ext>
            </a:extLst>
          </p:cNvPr>
          <p:cNvSpPr txBox="1"/>
          <p:nvPr/>
        </p:nvSpPr>
        <p:spPr>
          <a:xfrm>
            <a:off x="-21558659" y="10318460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A32C2827-8EFC-3C11-36D7-EDB0A864FD03}"/>
              </a:ext>
            </a:extLst>
          </p:cNvPr>
          <p:cNvSpPr txBox="1"/>
          <p:nvPr/>
        </p:nvSpPr>
        <p:spPr>
          <a:xfrm>
            <a:off x="-21558659" y="9736339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141" name="Freihandform 140">
            <a:extLst>
              <a:ext uri="{FF2B5EF4-FFF2-40B4-BE49-F238E27FC236}">
                <a16:creationId xmlns:a16="http://schemas.microsoft.com/office/drawing/2014/main" id="{99BFBFB5-550E-327F-6D97-2FF19693B982}"/>
              </a:ext>
            </a:extLst>
          </p:cNvPr>
          <p:cNvSpPr/>
          <p:nvPr/>
        </p:nvSpPr>
        <p:spPr>
          <a:xfrm rot="16200000">
            <a:off x="-19219297" y="9990351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2" name="Dreieck 141">
            <a:extLst>
              <a:ext uri="{FF2B5EF4-FFF2-40B4-BE49-F238E27FC236}">
                <a16:creationId xmlns:a16="http://schemas.microsoft.com/office/drawing/2014/main" id="{563EF696-9234-522C-0643-6F40E960C1B7}"/>
              </a:ext>
            </a:extLst>
          </p:cNvPr>
          <p:cNvSpPr/>
          <p:nvPr/>
        </p:nvSpPr>
        <p:spPr>
          <a:xfrm rot="16200000">
            <a:off x="-25665676" y="9970236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42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5180F-C193-274B-FC7B-6C109FBE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Eingebuchteter Richtungspfeil 216">
            <a:extLst>
              <a:ext uri="{FF2B5EF4-FFF2-40B4-BE49-F238E27FC236}">
                <a16:creationId xmlns:a16="http://schemas.microsoft.com/office/drawing/2014/main" id="{F194D902-CB62-CF4B-BA96-5EE2A2CABAD5}"/>
              </a:ext>
            </a:extLst>
          </p:cNvPr>
          <p:cNvSpPr/>
          <p:nvPr/>
        </p:nvSpPr>
        <p:spPr>
          <a:xfrm rot="10800000">
            <a:off x="-10875831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70EC03-A640-82EE-02B8-F28E505B04A7}"/>
              </a:ext>
            </a:extLst>
          </p:cNvPr>
          <p:cNvSpPr/>
          <p:nvPr/>
        </p:nvSpPr>
        <p:spPr>
          <a:xfrm>
            <a:off x="-49040" y="0"/>
            <a:ext cx="122541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3C531E4-18B3-29EE-D651-6E0617AABC54}"/>
              </a:ext>
            </a:extLst>
          </p:cNvPr>
          <p:cNvSpPr/>
          <p:nvPr/>
        </p:nvSpPr>
        <p:spPr>
          <a:xfrm>
            <a:off x="-13078" y="-50532"/>
            <a:ext cx="2900824" cy="695066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9108028-10ED-0511-F56F-BBADCEBD8DE6}"/>
              </a:ext>
            </a:extLst>
          </p:cNvPr>
          <p:cNvSpPr/>
          <p:nvPr/>
        </p:nvSpPr>
        <p:spPr>
          <a:xfrm>
            <a:off x="9304252" y="-103224"/>
            <a:ext cx="2900824" cy="69719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3487719-9EB8-FAC5-3BDF-67681CA9733A}"/>
              </a:ext>
            </a:extLst>
          </p:cNvPr>
          <p:cNvSpPr/>
          <p:nvPr/>
        </p:nvSpPr>
        <p:spPr>
          <a:xfrm>
            <a:off x="10754391" y="-103225"/>
            <a:ext cx="1437607" cy="69964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 descr="Geschichten erzählen mit einfarbiger Füllung">
            <a:extLst>
              <a:ext uri="{FF2B5EF4-FFF2-40B4-BE49-F238E27FC236}">
                <a16:creationId xmlns:a16="http://schemas.microsoft.com/office/drawing/2014/main" id="{BD46B4E4-EAF6-104D-0D1C-C1021FDBB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0843" y="1666714"/>
            <a:ext cx="1974112" cy="197411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Grafik 9" descr="Ein Bild, das Münze, Gold, Geld, Kreis enthält.&#10;&#10;KI-generierte Inhalte können fehlerhaft sein.">
            <a:extLst>
              <a:ext uri="{FF2B5EF4-FFF2-40B4-BE49-F238E27FC236}">
                <a16:creationId xmlns:a16="http://schemas.microsoft.com/office/drawing/2014/main" id="{5BA53B25-07C6-333C-EEB0-5B7AB3EB794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5000"/>
                    </a14:imgEffect>
                  </a14:imgLayer>
                </a14:imgProps>
              </a:ext>
            </a:extLst>
          </a:blip>
          <a:srcRect l="1014" t="62955" r="200"/>
          <a:stretch>
            <a:fillRect/>
          </a:stretch>
        </p:blipFill>
        <p:spPr>
          <a:xfrm>
            <a:off x="-2" y="-6961223"/>
            <a:ext cx="12192000" cy="6858000"/>
          </a:xfrm>
          <a:prstGeom prst="rect">
            <a:avLst/>
          </a:prstGeo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6F698E47-1EAB-24EB-0240-9A79C4C3D4DF}"/>
              </a:ext>
            </a:extLst>
          </p:cNvPr>
          <p:cNvSpPr/>
          <p:nvPr/>
        </p:nvSpPr>
        <p:spPr>
          <a:xfrm>
            <a:off x="-244929" y="-7064446"/>
            <a:ext cx="12605657" cy="7064446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6688677" y="2858129"/>
                </a:moveTo>
                <a:lnTo>
                  <a:pt x="6698583" y="2858129"/>
                </a:lnTo>
                <a:lnTo>
                  <a:pt x="6698583" y="2871845"/>
                </a:lnTo>
                <a:cubicBezTo>
                  <a:pt x="6698583" y="2888609"/>
                  <a:pt x="6693503" y="2902325"/>
                  <a:pt x="6683343" y="2912993"/>
                </a:cubicBezTo>
                <a:cubicBezTo>
                  <a:pt x="6673183" y="2923661"/>
                  <a:pt x="6659721" y="2928995"/>
                  <a:pt x="6642957" y="2928995"/>
                </a:cubicBezTo>
                <a:cubicBezTo>
                  <a:pt x="6638893" y="2928995"/>
                  <a:pt x="6634448" y="2928360"/>
                  <a:pt x="6629622" y="2927090"/>
                </a:cubicBezTo>
                <a:cubicBezTo>
                  <a:pt x="6624796" y="2925820"/>
                  <a:pt x="6620351" y="2923915"/>
                  <a:pt x="6616287" y="2921375"/>
                </a:cubicBezTo>
                <a:cubicBezTo>
                  <a:pt x="6612223" y="2918835"/>
                  <a:pt x="6608921" y="2915660"/>
                  <a:pt x="6606382" y="2911850"/>
                </a:cubicBezTo>
                <a:cubicBezTo>
                  <a:pt x="6603841" y="2908040"/>
                  <a:pt x="6602571" y="2903341"/>
                  <a:pt x="6602571" y="2897753"/>
                </a:cubicBezTo>
                <a:cubicBezTo>
                  <a:pt x="6602571" y="2882513"/>
                  <a:pt x="6610445" y="2872099"/>
                  <a:pt x="6626193" y="2866511"/>
                </a:cubicBezTo>
                <a:cubicBezTo>
                  <a:pt x="6641941" y="2860923"/>
                  <a:pt x="6662769" y="2858129"/>
                  <a:pt x="6688677" y="2858129"/>
                </a:cubicBezTo>
                <a:close/>
                <a:moveTo>
                  <a:pt x="5352891" y="2756783"/>
                </a:moveTo>
                <a:cubicBezTo>
                  <a:pt x="5372195" y="2756783"/>
                  <a:pt x="5388070" y="2763387"/>
                  <a:pt x="5400516" y="2776595"/>
                </a:cubicBezTo>
                <a:cubicBezTo>
                  <a:pt x="5412962" y="2789803"/>
                  <a:pt x="5419185" y="2805297"/>
                  <a:pt x="5419185" y="2823077"/>
                </a:cubicBezTo>
                <a:cubicBezTo>
                  <a:pt x="5419185" y="2841873"/>
                  <a:pt x="5413089" y="2857875"/>
                  <a:pt x="5400898" y="2871083"/>
                </a:cubicBezTo>
                <a:cubicBezTo>
                  <a:pt x="5388705" y="2884291"/>
                  <a:pt x="5372957" y="2890895"/>
                  <a:pt x="5353653" y="2890895"/>
                </a:cubicBezTo>
                <a:cubicBezTo>
                  <a:pt x="5334349" y="2890895"/>
                  <a:pt x="5318601" y="2884291"/>
                  <a:pt x="5306409" y="2871083"/>
                </a:cubicBezTo>
                <a:cubicBezTo>
                  <a:pt x="5294217" y="2857875"/>
                  <a:pt x="5288122" y="2841873"/>
                  <a:pt x="5288122" y="2823077"/>
                </a:cubicBezTo>
                <a:cubicBezTo>
                  <a:pt x="5288122" y="2805297"/>
                  <a:pt x="5294090" y="2789803"/>
                  <a:pt x="5306028" y="2776595"/>
                </a:cubicBezTo>
                <a:cubicBezTo>
                  <a:pt x="5317966" y="2763387"/>
                  <a:pt x="5333587" y="2756783"/>
                  <a:pt x="5352891" y="2756783"/>
                </a:cubicBezTo>
                <a:close/>
                <a:moveTo>
                  <a:pt x="5932821" y="2612765"/>
                </a:moveTo>
                <a:cubicBezTo>
                  <a:pt x="5906984" y="2612765"/>
                  <a:pt x="5884063" y="2618226"/>
                  <a:pt x="5864056" y="2629148"/>
                </a:cubicBezTo>
                <a:cubicBezTo>
                  <a:pt x="5844050" y="2640070"/>
                  <a:pt x="5828982" y="2652897"/>
                  <a:pt x="5818854" y="2667629"/>
                </a:cubicBezTo>
                <a:lnTo>
                  <a:pt x="5817330" y="2667629"/>
                </a:lnTo>
                <a:lnTo>
                  <a:pt x="5817330" y="2623433"/>
                </a:lnTo>
                <a:lnTo>
                  <a:pt x="5645880" y="2623433"/>
                </a:lnTo>
                <a:lnTo>
                  <a:pt x="5645880" y="3024245"/>
                </a:lnTo>
                <a:lnTo>
                  <a:pt x="5821903" y="3024245"/>
                </a:lnTo>
                <a:lnTo>
                  <a:pt x="5821903" y="2810885"/>
                </a:lnTo>
                <a:cubicBezTo>
                  <a:pt x="5821903" y="2793105"/>
                  <a:pt x="5825585" y="2779516"/>
                  <a:pt x="5832951" y="2770118"/>
                </a:cubicBezTo>
                <a:cubicBezTo>
                  <a:pt x="5840317" y="2760720"/>
                  <a:pt x="5849842" y="2756021"/>
                  <a:pt x="5861526" y="2756021"/>
                </a:cubicBezTo>
                <a:cubicBezTo>
                  <a:pt x="5874226" y="2756021"/>
                  <a:pt x="5883751" y="2760085"/>
                  <a:pt x="5890101" y="2768213"/>
                </a:cubicBezTo>
                <a:cubicBezTo>
                  <a:pt x="5896451" y="2776341"/>
                  <a:pt x="5899627" y="2790565"/>
                  <a:pt x="5899627" y="2810885"/>
                </a:cubicBezTo>
                <a:lnTo>
                  <a:pt x="5899627" y="3024245"/>
                </a:lnTo>
                <a:lnTo>
                  <a:pt x="6075648" y="3024245"/>
                </a:lnTo>
                <a:lnTo>
                  <a:pt x="6075648" y="2780405"/>
                </a:lnTo>
                <a:cubicBezTo>
                  <a:pt x="6075648" y="2760593"/>
                  <a:pt x="6073495" y="2740781"/>
                  <a:pt x="6069189" y="2720969"/>
                </a:cubicBezTo>
                <a:cubicBezTo>
                  <a:pt x="6064883" y="2701157"/>
                  <a:pt x="6057285" y="2683250"/>
                  <a:pt x="6046395" y="2667248"/>
                </a:cubicBezTo>
                <a:cubicBezTo>
                  <a:pt x="6035504" y="2651246"/>
                  <a:pt x="6020816" y="2638165"/>
                  <a:pt x="6002329" y="2628005"/>
                </a:cubicBezTo>
                <a:cubicBezTo>
                  <a:pt x="5983843" y="2617845"/>
                  <a:pt x="5960674" y="2612765"/>
                  <a:pt x="5932821" y="2612765"/>
                </a:cubicBezTo>
                <a:close/>
                <a:moveTo>
                  <a:pt x="6659721" y="2608193"/>
                </a:moveTo>
                <a:cubicBezTo>
                  <a:pt x="6624161" y="2608193"/>
                  <a:pt x="6589617" y="2614543"/>
                  <a:pt x="6556089" y="2627243"/>
                </a:cubicBezTo>
                <a:cubicBezTo>
                  <a:pt x="6522561" y="2639943"/>
                  <a:pt x="6493605" y="2657977"/>
                  <a:pt x="6469221" y="2681345"/>
                </a:cubicBezTo>
                <a:lnTo>
                  <a:pt x="6556851" y="2768213"/>
                </a:lnTo>
                <a:cubicBezTo>
                  <a:pt x="6568027" y="2759069"/>
                  <a:pt x="6580854" y="2751068"/>
                  <a:pt x="6595332" y="2744210"/>
                </a:cubicBezTo>
                <a:cubicBezTo>
                  <a:pt x="6609810" y="2737352"/>
                  <a:pt x="6625177" y="2733923"/>
                  <a:pt x="6641433" y="2733923"/>
                </a:cubicBezTo>
                <a:cubicBezTo>
                  <a:pt x="6655149" y="2733923"/>
                  <a:pt x="6666198" y="2736844"/>
                  <a:pt x="6674580" y="2742686"/>
                </a:cubicBezTo>
                <a:cubicBezTo>
                  <a:pt x="6682962" y="2748528"/>
                  <a:pt x="6687153" y="2757545"/>
                  <a:pt x="6687153" y="2769737"/>
                </a:cubicBezTo>
                <a:lnTo>
                  <a:pt x="6687153" y="2771261"/>
                </a:lnTo>
                <a:cubicBezTo>
                  <a:pt x="6660737" y="2771261"/>
                  <a:pt x="6633686" y="2773039"/>
                  <a:pt x="6606000" y="2776595"/>
                </a:cubicBezTo>
                <a:cubicBezTo>
                  <a:pt x="6578314" y="2780151"/>
                  <a:pt x="6553295" y="2786882"/>
                  <a:pt x="6530943" y="2796788"/>
                </a:cubicBezTo>
                <a:cubicBezTo>
                  <a:pt x="6508591" y="2806694"/>
                  <a:pt x="6490176" y="2820410"/>
                  <a:pt x="6475698" y="2837936"/>
                </a:cubicBezTo>
                <a:cubicBezTo>
                  <a:pt x="6461220" y="2855462"/>
                  <a:pt x="6453981" y="2878195"/>
                  <a:pt x="6453981" y="2906135"/>
                </a:cubicBezTo>
                <a:cubicBezTo>
                  <a:pt x="6453981" y="2930011"/>
                  <a:pt x="6458299" y="2950077"/>
                  <a:pt x="6466935" y="2966333"/>
                </a:cubicBezTo>
                <a:cubicBezTo>
                  <a:pt x="6475571" y="2982589"/>
                  <a:pt x="6486620" y="2995797"/>
                  <a:pt x="6500082" y="3005957"/>
                </a:cubicBezTo>
                <a:cubicBezTo>
                  <a:pt x="6513544" y="3016117"/>
                  <a:pt x="6528530" y="3023483"/>
                  <a:pt x="6545041" y="3028055"/>
                </a:cubicBezTo>
                <a:cubicBezTo>
                  <a:pt x="6561550" y="3032627"/>
                  <a:pt x="6577679" y="3034913"/>
                  <a:pt x="6593427" y="3034913"/>
                </a:cubicBezTo>
                <a:cubicBezTo>
                  <a:pt x="6611207" y="3034913"/>
                  <a:pt x="6629495" y="3031611"/>
                  <a:pt x="6648291" y="3025007"/>
                </a:cubicBezTo>
                <a:cubicBezTo>
                  <a:pt x="6667087" y="3018403"/>
                  <a:pt x="6681565" y="3007481"/>
                  <a:pt x="6691725" y="2992241"/>
                </a:cubicBezTo>
                <a:lnTo>
                  <a:pt x="6693249" y="2992241"/>
                </a:lnTo>
                <a:lnTo>
                  <a:pt x="6693249" y="3024245"/>
                </a:lnTo>
                <a:lnTo>
                  <a:pt x="6852507" y="3024245"/>
                </a:lnTo>
                <a:lnTo>
                  <a:pt x="6852507" y="2813171"/>
                </a:lnTo>
                <a:cubicBezTo>
                  <a:pt x="6852507" y="2785231"/>
                  <a:pt x="6849586" y="2758815"/>
                  <a:pt x="6843744" y="2733923"/>
                </a:cubicBezTo>
                <a:cubicBezTo>
                  <a:pt x="6837902" y="2709031"/>
                  <a:pt x="6827742" y="2687187"/>
                  <a:pt x="6813264" y="2668391"/>
                </a:cubicBezTo>
                <a:cubicBezTo>
                  <a:pt x="6798786" y="2649595"/>
                  <a:pt x="6779101" y="2634863"/>
                  <a:pt x="6754209" y="2624195"/>
                </a:cubicBezTo>
                <a:cubicBezTo>
                  <a:pt x="6729317" y="2613527"/>
                  <a:pt x="6697821" y="2608193"/>
                  <a:pt x="6659721" y="2608193"/>
                </a:cubicBezTo>
                <a:close/>
                <a:moveTo>
                  <a:pt x="5352891" y="2608193"/>
                </a:moveTo>
                <a:cubicBezTo>
                  <a:pt x="5322919" y="2608193"/>
                  <a:pt x="5294090" y="2612892"/>
                  <a:pt x="5266404" y="2622290"/>
                </a:cubicBezTo>
                <a:cubicBezTo>
                  <a:pt x="5238718" y="2631688"/>
                  <a:pt x="5214461" y="2645531"/>
                  <a:pt x="5193633" y="2663819"/>
                </a:cubicBezTo>
                <a:cubicBezTo>
                  <a:pt x="5172806" y="2682107"/>
                  <a:pt x="5156168" y="2704586"/>
                  <a:pt x="5143722" y="2731256"/>
                </a:cubicBezTo>
                <a:cubicBezTo>
                  <a:pt x="5131276" y="2757926"/>
                  <a:pt x="5125054" y="2788279"/>
                  <a:pt x="5125054" y="2822315"/>
                </a:cubicBezTo>
                <a:cubicBezTo>
                  <a:pt x="5125054" y="2856859"/>
                  <a:pt x="5131276" y="2887593"/>
                  <a:pt x="5143722" y="2914517"/>
                </a:cubicBezTo>
                <a:cubicBezTo>
                  <a:pt x="5156168" y="2941441"/>
                  <a:pt x="5172806" y="2964174"/>
                  <a:pt x="5193633" y="2982716"/>
                </a:cubicBezTo>
                <a:cubicBezTo>
                  <a:pt x="5214461" y="3001258"/>
                  <a:pt x="5238718" y="3015355"/>
                  <a:pt x="5266404" y="3025007"/>
                </a:cubicBezTo>
                <a:cubicBezTo>
                  <a:pt x="5294090" y="3034659"/>
                  <a:pt x="5322919" y="3039485"/>
                  <a:pt x="5352891" y="3039485"/>
                </a:cubicBezTo>
                <a:cubicBezTo>
                  <a:pt x="5383372" y="3039485"/>
                  <a:pt x="5412454" y="3034659"/>
                  <a:pt x="5440140" y="3025007"/>
                </a:cubicBezTo>
                <a:cubicBezTo>
                  <a:pt x="5467826" y="3015355"/>
                  <a:pt x="5492210" y="3001258"/>
                  <a:pt x="5513292" y="2982716"/>
                </a:cubicBezTo>
                <a:cubicBezTo>
                  <a:pt x="5534374" y="2964174"/>
                  <a:pt x="5551138" y="2941441"/>
                  <a:pt x="5563584" y="2914517"/>
                </a:cubicBezTo>
                <a:cubicBezTo>
                  <a:pt x="5576030" y="2887593"/>
                  <a:pt x="5582253" y="2856859"/>
                  <a:pt x="5582253" y="2822315"/>
                </a:cubicBezTo>
                <a:cubicBezTo>
                  <a:pt x="5582253" y="2788279"/>
                  <a:pt x="5576030" y="2757926"/>
                  <a:pt x="5563584" y="2731256"/>
                </a:cubicBezTo>
                <a:cubicBezTo>
                  <a:pt x="5551138" y="2704586"/>
                  <a:pt x="5534374" y="2682107"/>
                  <a:pt x="5513292" y="2663819"/>
                </a:cubicBezTo>
                <a:cubicBezTo>
                  <a:pt x="5492210" y="2645531"/>
                  <a:pt x="5467826" y="2631688"/>
                  <a:pt x="5440140" y="2622290"/>
                </a:cubicBezTo>
                <a:cubicBezTo>
                  <a:pt x="5412454" y="2612892"/>
                  <a:pt x="5383372" y="2608193"/>
                  <a:pt x="5352891" y="2608193"/>
                </a:cubicBezTo>
                <a:close/>
                <a:moveTo>
                  <a:pt x="7337520" y="2533517"/>
                </a:moveTo>
                <a:lnTo>
                  <a:pt x="7337520" y="2623433"/>
                </a:lnTo>
                <a:lnTo>
                  <a:pt x="7281894" y="2623433"/>
                </a:lnTo>
                <a:lnTo>
                  <a:pt x="7281894" y="2647953"/>
                </a:lnTo>
                <a:lnTo>
                  <a:pt x="7260177" y="2634863"/>
                </a:lnTo>
                <a:cubicBezTo>
                  <a:pt x="7249255" y="2629783"/>
                  <a:pt x="7237317" y="2625211"/>
                  <a:pt x="7224363" y="2621147"/>
                </a:cubicBezTo>
                <a:cubicBezTo>
                  <a:pt x="7211409" y="2617083"/>
                  <a:pt x="7197947" y="2613908"/>
                  <a:pt x="7183977" y="2611622"/>
                </a:cubicBezTo>
                <a:cubicBezTo>
                  <a:pt x="7170007" y="2609336"/>
                  <a:pt x="7156164" y="2608193"/>
                  <a:pt x="7142448" y="2608193"/>
                </a:cubicBezTo>
                <a:cubicBezTo>
                  <a:pt x="7108920" y="2608193"/>
                  <a:pt x="7077805" y="2613273"/>
                  <a:pt x="7049103" y="2623433"/>
                </a:cubicBezTo>
                <a:cubicBezTo>
                  <a:pt x="7020401" y="2633593"/>
                  <a:pt x="6995382" y="2648071"/>
                  <a:pt x="6974046" y="2666867"/>
                </a:cubicBezTo>
                <a:cubicBezTo>
                  <a:pt x="6952710" y="2685663"/>
                  <a:pt x="6936073" y="2708396"/>
                  <a:pt x="6924135" y="2735066"/>
                </a:cubicBezTo>
                <a:cubicBezTo>
                  <a:pt x="6912197" y="2761736"/>
                  <a:pt x="6906228" y="2791327"/>
                  <a:pt x="6906228" y="2823839"/>
                </a:cubicBezTo>
                <a:cubicBezTo>
                  <a:pt x="6906228" y="2856859"/>
                  <a:pt x="6912070" y="2886577"/>
                  <a:pt x="6923754" y="2912993"/>
                </a:cubicBezTo>
                <a:cubicBezTo>
                  <a:pt x="6935438" y="2939409"/>
                  <a:pt x="6951694" y="2962015"/>
                  <a:pt x="6972522" y="2980811"/>
                </a:cubicBezTo>
                <a:cubicBezTo>
                  <a:pt x="6993350" y="2999607"/>
                  <a:pt x="7017988" y="3014085"/>
                  <a:pt x="7046436" y="3024245"/>
                </a:cubicBezTo>
                <a:cubicBezTo>
                  <a:pt x="7074884" y="3034405"/>
                  <a:pt x="7106126" y="3039485"/>
                  <a:pt x="7140162" y="3039485"/>
                </a:cubicBezTo>
                <a:cubicBezTo>
                  <a:pt x="7169626" y="3039485"/>
                  <a:pt x="7197693" y="3034937"/>
                  <a:pt x="7224363" y="3025841"/>
                </a:cubicBezTo>
                <a:cubicBezTo>
                  <a:pt x="7251033" y="3016744"/>
                  <a:pt x="7272750" y="3005624"/>
                  <a:pt x="7289514" y="2992479"/>
                </a:cubicBezTo>
                <a:lnTo>
                  <a:pt x="7201122" y="2869559"/>
                </a:lnTo>
                <a:cubicBezTo>
                  <a:pt x="7195026" y="2876163"/>
                  <a:pt x="7187152" y="2881370"/>
                  <a:pt x="7177500" y="2885180"/>
                </a:cubicBezTo>
                <a:cubicBezTo>
                  <a:pt x="7167848" y="2888990"/>
                  <a:pt x="7157942" y="2890895"/>
                  <a:pt x="7147782" y="2890895"/>
                </a:cubicBezTo>
                <a:cubicBezTo>
                  <a:pt x="7139146" y="2890895"/>
                  <a:pt x="7130764" y="2889498"/>
                  <a:pt x="7122636" y="2886704"/>
                </a:cubicBezTo>
                <a:cubicBezTo>
                  <a:pt x="7114508" y="2883910"/>
                  <a:pt x="7107269" y="2879846"/>
                  <a:pt x="7100919" y="2874512"/>
                </a:cubicBezTo>
                <a:cubicBezTo>
                  <a:pt x="7094569" y="2869178"/>
                  <a:pt x="7089362" y="2862320"/>
                  <a:pt x="7085298" y="2853938"/>
                </a:cubicBezTo>
                <a:cubicBezTo>
                  <a:pt x="7081234" y="2845556"/>
                  <a:pt x="7079202" y="2835777"/>
                  <a:pt x="7079202" y="2824601"/>
                </a:cubicBezTo>
                <a:cubicBezTo>
                  <a:pt x="7079202" y="2813425"/>
                  <a:pt x="7081234" y="2803646"/>
                  <a:pt x="7085298" y="2795264"/>
                </a:cubicBezTo>
                <a:cubicBezTo>
                  <a:pt x="7089362" y="2786882"/>
                  <a:pt x="7094569" y="2779770"/>
                  <a:pt x="7100919" y="2773928"/>
                </a:cubicBezTo>
                <a:cubicBezTo>
                  <a:pt x="7107269" y="2768086"/>
                  <a:pt x="7114508" y="2763768"/>
                  <a:pt x="7122636" y="2760974"/>
                </a:cubicBezTo>
                <a:cubicBezTo>
                  <a:pt x="7130764" y="2758180"/>
                  <a:pt x="7139146" y="2756783"/>
                  <a:pt x="7147782" y="2756783"/>
                </a:cubicBezTo>
                <a:cubicBezTo>
                  <a:pt x="7156926" y="2756783"/>
                  <a:pt x="7166451" y="2758623"/>
                  <a:pt x="7176357" y="2762302"/>
                </a:cubicBezTo>
                <a:cubicBezTo>
                  <a:pt x="7186263" y="2765981"/>
                  <a:pt x="7194264" y="2771253"/>
                  <a:pt x="7200360" y="2778119"/>
                </a:cubicBezTo>
                <a:lnTo>
                  <a:pt x="7281894" y="2660426"/>
                </a:lnTo>
                <a:lnTo>
                  <a:pt x="7281894" y="2749163"/>
                </a:lnTo>
                <a:lnTo>
                  <a:pt x="7338282" y="2749163"/>
                </a:lnTo>
                <a:lnTo>
                  <a:pt x="7338282" y="2892419"/>
                </a:lnTo>
                <a:cubicBezTo>
                  <a:pt x="7338282" y="2941187"/>
                  <a:pt x="7351236" y="2977128"/>
                  <a:pt x="7377144" y="3000242"/>
                </a:cubicBezTo>
                <a:cubicBezTo>
                  <a:pt x="7403052" y="3023356"/>
                  <a:pt x="7442930" y="3034913"/>
                  <a:pt x="7496778" y="3034913"/>
                </a:cubicBezTo>
                <a:cubicBezTo>
                  <a:pt x="7515066" y="3034913"/>
                  <a:pt x="7532465" y="3033643"/>
                  <a:pt x="7548975" y="3031103"/>
                </a:cubicBezTo>
                <a:cubicBezTo>
                  <a:pt x="7565485" y="3028563"/>
                  <a:pt x="7578312" y="3025261"/>
                  <a:pt x="7587456" y="3021197"/>
                </a:cubicBezTo>
                <a:lnTo>
                  <a:pt x="7587456" y="2900801"/>
                </a:lnTo>
                <a:cubicBezTo>
                  <a:pt x="7583900" y="2901817"/>
                  <a:pt x="7579074" y="2902833"/>
                  <a:pt x="7572978" y="2903849"/>
                </a:cubicBezTo>
                <a:cubicBezTo>
                  <a:pt x="7566882" y="2904865"/>
                  <a:pt x="7561040" y="2905373"/>
                  <a:pt x="7555452" y="2905373"/>
                </a:cubicBezTo>
                <a:cubicBezTo>
                  <a:pt x="7540720" y="2905373"/>
                  <a:pt x="7529163" y="2901944"/>
                  <a:pt x="7520781" y="2895086"/>
                </a:cubicBezTo>
                <a:cubicBezTo>
                  <a:pt x="7512399" y="2888228"/>
                  <a:pt x="7508208" y="2875147"/>
                  <a:pt x="7508208" y="2855843"/>
                </a:cubicBezTo>
                <a:lnTo>
                  <a:pt x="7508208" y="2749163"/>
                </a:lnTo>
                <a:lnTo>
                  <a:pt x="7595076" y="2749163"/>
                </a:lnTo>
                <a:lnTo>
                  <a:pt x="7595076" y="2623433"/>
                </a:lnTo>
                <a:lnTo>
                  <a:pt x="7508208" y="2623433"/>
                </a:lnTo>
                <a:lnTo>
                  <a:pt x="7508208" y="2533517"/>
                </a:lnTo>
                <a:close/>
                <a:moveTo>
                  <a:pt x="6165945" y="2533517"/>
                </a:moveTo>
                <a:lnTo>
                  <a:pt x="6165945" y="2623433"/>
                </a:lnTo>
                <a:lnTo>
                  <a:pt x="6110319" y="2623433"/>
                </a:lnTo>
                <a:lnTo>
                  <a:pt x="6110319" y="2749163"/>
                </a:lnTo>
                <a:lnTo>
                  <a:pt x="6166707" y="2749163"/>
                </a:lnTo>
                <a:lnTo>
                  <a:pt x="6166707" y="2892419"/>
                </a:lnTo>
                <a:cubicBezTo>
                  <a:pt x="6166707" y="2941187"/>
                  <a:pt x="6179661" y="2977128"/>
                  <a:pt x="6205569" y="3000242"/>
                </a:cubicBezTo>
                <a:cubicBezTo>
                  <a:pt x="6231477" y="3023356"/>
                  <a:pt x="6271355" y="3034913"/>
                  <a:pt x="6325203" y="3034913"/>
                </a:cubicBezTo>
                <a:cubicBezTo>
                  <a:pt x="6343491" y="3034913"/>
                  <a:pt x="6360890" y="3033643"/>
                  <a:pt x="6377400" y="3031103"/>
                </a:cubicBezTo>
                <a:cubicBezTo>
                  <a:pt x="6393910" y="3028563"/>
                  <a:pt x="6406737" y="3025261"/>
                  <a:pt x="6415881" y="3021197"/>
                </a:cubicBezTo>
                <a:lnTo>
                  <a:pt x="6415881" y="2900801"/>
                </a:lnTo>
                <a:cubicBezTo>
                  <a:pt x="6412325" y="2901817"/>
                  <a:pt x="6407499" y="2902833"/>
                  <a:pt x="6401403" y="2903849"/>
                </a:cubicBezTo>
                <a:cubicBezTo>
                  <a:pt x="6395307" y="2904865"/>
                  <a:pt x="6389465" y="2905373"/>
                  <a:pt x="6383877" y="2905373"/>
                </a:cubicBezTo>
                <a:cubicBezTo>
                  <a:pt x="6369145" y="2905373"/>
                  <a:pt x="6357588" y="2901944"/>
                  <a:pt x="6349206" y="2895086"/>
                </a:cubicBezTo>
                <a:cubicBezTo>
                  <a:pt x="6340824" y="2888228"/>
                  <a:pt x="6336633" y="2875147"/>
                  <a:pt x="6336633" y="2855843"/>
                </a:cubicBezTo>
                <a:lnTo>
                  <a:pt x="6336633" y="2749163"/>
                </a:lnTo>
                <a:lnTo>
                  <a:pt x="6423501" y="2749163"/>
                </a:lnTo>
                <a:lnTo>
                  <a:pt x="6423501" y="2623433"/>
                </a:lnTo>
                <a:lnTo>
                  <a:pt x="6336633" y="2623433"/>
                </a:lnTo>
                <a:lnTo>
                  <a:pt x="6336633" y="2533517"/>
                </a:lnTo>
                <a:close/>
                <a:moveTo>
                  <a:pt x="4896072" y="2469509"/>
                </a:moveTo>
                <a:cubicBezTo>
                  <a:pt x="4855432" y="2469509"/>
                  <a:pt x="4817205" y="2476240"/>
                  <a:pt x="4781391" y="2489702"/>
                </a:cubicBezTo>
                <a:cubicBezTo>
                  <a:pt x="4745577" y="2503164"/>
                  <a:pt x="4714462" y="2522341"/>
                  <a:pt x="4688046" y="2547233"/>
                </a:cubicBezTo>
                <a:cubicBezTo>
                  <a:pt x="4661631" y="2572125"/>
                  <a:pt x="4640802" y="2602097"/>
                  <a:pt x="4625562" y="2637149"/>
                </a:cubicBezTo>
                <a:cubicBezTo>
                  <a:pt x="4610322" y="2672201"/>
                  <a:pt x="4602702" y="2711317"/>
                  <a:pt x="4602702" y="2754497"/>
                </a:cubicBezTo>
                <a:cubicBezTo>
                  <a:pt x="4602702" y="2797169"/>
                  <a:pt x="4610322" y="2835904"/>
                  <a:pt x="4625562" y="2870702"/>
                </a:cubicBezTo>
                <a:cubicBezTo>
                  <a:pt x="4640802" y="2905500"/>
                  <a:pt x="4661631" y="2935472"/>
                  <a:pt x="4688046" y="2960618"/>
                </a:cubicBezTo>
                <a:cubicBezTo>
                  <a:pt x="4714462" y="2985764"/>
                  <a:pt x="4745577" y="3005195"/>
                  <a:pt x="4781391" y="3018911"/>
                </a:cubicBezTo>
                <a:cubicBezTo>
                  <a:pt x="4817205" y="3032627"/>
                  <a:pt x="4855432" y="3039485"/>
                  <a:pt x="4896072" y="3039485"/>
                </a:cubicBezTo>
                <a:cubicBezTo>
                  <a:pt x="4941284" y="3039485"/>
                  <a:pt x="4981670" y="3032246"/>
                  <a:pt x="5017230" y="3017768"/>
                </a:cubicBezTo>
                <a:cubicBezTo>
                  <a:pt x="5052790" y="3003290"/>
                  <a:pt x="5082762" y="2983859"/>
                  <a:pt x="5107146" y="2959475"/>
                </a:cubicBezTo>
                <a:lnTo>
                  <a:pt x="4995894" y="2826125"/>
                </a:lnTo>
                <a:cubicBezTo>
                  <a:pt x="4987259" y="2837809"/>
                  <a:pt x="4975447" y="2847969"/>
                  <a:pt x="4960461" y="2856605"/>
                </a:cubicBezTo>
                <a:cubicBezTo>
                  <a:pt x="4945475" y="2865241"/>
                  <a:pt x="4927568" y="2869559"/>
                  <a:pt x="4906740" y="2869559"/>
                </a:cubicBezTo>
                <a:cubicBezTo>
                  <a:pt x="4892009" y="2869559"/>
                  <a:pt x="4878038" y="2866892"/>
                  <a:pt x="4864830" y="2861558"/>
                </a:cubicBezTo>
                <a:cubicBezTo>
                  <a:pt x="4851622" y="2856224"/>
                  <a:pt x="4840065" y="2848477"/>
                  <a:pt x="4830159" y="2838317"/>
                </a:cubicBezTo>
                <a:cubicBezTo>
                  <a:pt x="4820253" y="2828157"/>
                  <a:pt x="4812379" y="2816092"/>
                  <a:pt x="4806537" y="2802122"/>
                </a:cubicBezTo>
                <a:cubicBezTo>
                  <a:pt x="4800695" y="2788152"/>
                  <a:pt x="4797774" y="2772277"/>
                  <a:pt x="4797774" y="2754497"/>
                </a:cubicBezTo>
                <a:cubicBezTo>
                  <a:pt x="4797774" y="2736717"/>
                  <a:pt x="4800568" y="2720588"/>
                  <a:pt x="4806156" y="2706110"/>
                </a:cubicBezTo>
                <a:cubicBezTo>
                  <a:pt x="4811745" y="2691632"/>
                  <a:pt x="4819492" y="2679313"/>
                  <a:pt x="4829398" y="2669153"/>
                </a:cubicBezTo>
                <a:cubicBezTo>
                  <a:pt x="4839304" y="2658993"/>
                  <a:pt x="4850860" y="2651246"/>
                  <a:pt x="4864068" y="2645912"/>
                </a:cubicBezTo>
                <a:cubicBezTo>
                  <a:pt x="4877276" y="2640578"/>
                  <a:pt x="4891500" y="2637911"/>
                  <a:pt x="4906740" y="2637911"/>
                </a:cubicBezTo>
                <a:cubicBezTo>
                  <a:pt x="4925536" y="2637911"/>
                  <a:pt x="4942554" y="2641340"/>
                  <a:pt x="4957794" y="2648198"/>
                </a:cubicBezTo>
                <a:cubicBezTo>
                  <a:pt x="4973034" y="2655056"/>
                  <a:pt x="4985734" y="2665089"/>
                  <a:pt x="4995894" y="2678297"/>
                </a:cubicBezTo>
                <a:lnTo>
                  <a:pt x="5107146" y="2544185"/>
                </a:lnTo>
                <a:cubicBezTo>
                  <a:pt x="5082254" y="2521325"/>
                  <a:pt x="5051266" y="2503164"/>
                  <a:pt x="5014182" y="2489702"/>
                </a:cubicBezTo>
                <a:cubicBezTo>
                  <a:pt x="4977098" y="2476240"/>
                  <a:pt x="4937728" y="2469509"/>
                  <a:pt x="4896072" y="246950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gradFill>
            <a:gsLst>
              <a:gs pos="0">
                <a:srgbClr val="000000">
                  <a:alpha val="67000"/>
                </a:srgbClr>
              </a:gs>
              <a:gs pos="99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7" name="Grafik 6" descr="Adressbuch mit einfarbiger Füllung">
            <a:extLst>
              <a:ext uri="{FF2B5EF4-FFF2-40B4-BE49-F238E27FC236}">
                <a16:creationId xmlns:a16="http://schemas.microsoft.com/office/drawing/2014/main" id="{29D2A6B7-0AD9-0567-3999-BE1564E82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078" y="-2033481"/>
            <a:ext cx="1631217" cy="1631217"/>
          </a:xfrm>
          <a:prstGeom prst="rect">
            <a:avLst/>
          </a:prstGeom>
        </p:spPr>
      </p:pic>
      <p:pic>
        <p:nvPicPr>
          <p:cNvPr id="9" name="Grafik 8" descr="Adressbuch mit einfarbiger Füllung">
            <a:extLst>
              <a:ext uri="{FF2B5EF4-FFF2-40B4-BE49-F238E27FC236}">
                <a16:creationId xmlns:a16="http://schemas.microsoft.com/office/drawing/2014/main" id="{6686CDCB-19EE-DF26-93F0-A1EB6CFD6E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73857" y="-2033483"/>
            <a:ext cx="1631219" cy="163121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24757F4-F830-224C-4AA6-A8D499A6C520}"/>
              </a:ext>
            </a:extLst>
          </p:cNvPr>
          <p:cNvSpPr txBox="1"/>
          <p:nvPr/>
        </p:nvSpPr>
        <p:spPr>
          <a:xfrm>
            <a:off x="3801297" y="2864414"/>
            <a:ext cx="45534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AB780D-425C-3028-5444-F582FC03733D}"/>
              </a:ext>
            </a:extLst>
          </p:cNvPr>
          <p:cNvSpPr txBox="1"/>
          <p:nvPr/>
        </p:nvSpPr>
        <p:spPr>
          <a:xfrm rot="21334380">
            <a:off x="2799678" y="3753458"/>
            <a:ext cx="6518787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60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60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67BBE004-7AB5-B652-497A-9228ECD16D38}"/>
              </a:ext>
            </a:extLst>
          </p:cNvPr>
          <p:cNvGrpSpPr/>
          <p:nvPr/>
        </p:nvGrpSpPr>
        <p:grpSpPr>
          <a:xfrm>
            <a:off x="-4841336" y="0"/>
            <a:ext cx="7598461" cy="6868701"/>
            <a:chOff x="-846182" y="-17966"/>
            <a:chExt cx="7598461" cy="6868701"/>
          </a:xfrm>
        </p:grpSpPr>
        <p:grpSp>
          <p:nvGrpSpPr>
            <p:cNvPr id="171" name="Gruppieren 170">
              <a:extLst>
                <a:ext uri="{FF2B5EF4-FFF2-40B4-BE49-F238E27FC236}">
                  <a16:creationId xmlns:a16="http://schemas.microsoft.com/office/drawing/2014/main" id="{7E4FADE1-89B6-EC72-F92F-94BEADE22695}"/>
                </a:ext>
              </a:extLst>
            </p:cNvPr>
            <p:cNvGrpSpPr/>
            <p:nvPr/>
          </p:nvGrpSpPr>
          <p:grpSpPr>
            <a:xfrm>
              <a:off x="-846182" y="-17966"/>
              <a:ext cx="7598461" cy="6868701"/>
              <a:chOff x="-5519346" y="4403"/>
              <a:chExt cx="7598461" cy="6868701"/>
            </a:xfrm>
          </p:grpSpPr>
          <p:sp>
            <p:nvSpPr>
              <p:cNvPr id="173" name="Freihandform 172">
                <a:extLst>
                  <a:ext uri="{FF2B5EF4-FFF2-40B4-BE49-F238E27FC236}">
                    <a16:creationId xmlns:a16="http://schemas.microsoft.com/office/drawing/2014/main" id="{796E2ACC-7CA1-A61F-96D1-623CD57296FA}"/>
                  </a:ext>
                </a:extLst>
              </p:cNvPr>
              <p:cNvSpPr/>
              <p:nvPr/>
            </p:nvSpPr>
            <p:spPr>
              <a:xfrm>
                <a:off x="-5519346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74" name="Textfeld 173">
                <a:extLst>
                  <a:ext uri="{FF2B5EF4-FFF2-40B4-BE49-F238E27FC236}">
                    <a16:creationId xmlns:a16="http://schemas.microsoft.com/office/drawing/2014/main" id="{E886E439-19F1-DAA0-DC7D-3287E6F7106A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175" name="Textfeld 174">
                <a:extLst>
                  <a:ext uri="{FF2B5EF4-FFF2-40B4-BE49-F238E27FC236}">
                    <a16:creationId xmlns:a16="http://schemas.microsoft.com/office/drawing/2014/main" id="{5D2445ED-84D4-EFC1-B5CA-42678A3D9463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76" name="Textfeld 175">
                <a:extLst>
                  <a:ext uri="{FF2B5EF4-FFF2-40B4-BE49-F238E27FC236}">
                    <a16:creationId xmlns:a16="http://schemas.microsoft.com/office/drawing/2014/main" id="{BD666DB2-5BB5-0EAE-48FD-51359282372A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172" name="Grafik 171" descr="Rennflagge Silhouette">
              <a:extLst>
                <a:ext uri="{FF2B5EF4-FFF2-40B4-BE49-F238E27FC236}">
                  <a16:creationId xmlns:a16="http://schemas.microsoft.com/office/drawing/2014/main" id="{C01A5AA0-A086-6E34-4669-DB3F70EE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177" name="Gruppieren 176">
            <a:extLst>
              <a:ext uri="{FF2B5EF4-FFF2-40B4-BE49-F238E27FC236}">
                <a16:creationId xmlns:a16="http://schemas.microsoft.com/office/drawing/2014/main" id="{DC2D9CAF-71F6-DB96-D9CE-EFDE7477BE0F}"/>
              </a:ext>
            </a:extLst>
          </p:cNvPr>
          <p:cNvGrpSpPr/>
          <p:nvPr/>
        </p:nvGrpSpPr>
        <p:grpSpPr>
          <a:xfrm>
            <a:off x="-4557185" y="13312"/>
            <a:ext cx="6888282" cy="6868701"/>
            <a:chOff x="-610404" y="-19984"/>
            <a:chExt cx="6888282" cy="6868701"/>
          </a:xfrm>
        </p:grpSpPr>
        <p:grpSp>
          <p:nvGrpSpPr>
            <p:cNvPr id="178" name="Gruppieren 177">
              <a:extLst>
                <a:ext uri="{FF2B5EF4-FFF2-40B4-BE49-F238E27FC236}">
                  <a16:creationId xmlns:a16="http://schemas.microsoft.com/office/drawing/2014/main" id="{68296BA4-C971-3CBC-D756-E648FFE9C331}"/>
                </a:ext>
              </a:extLst>
            </p:cNvPr>
            <p:cNvGrpSpPr/>
            <p:nvPr/>
          </p:nvGrpSpPr>
          <p:grpSpPr>
            <a:xfrm>
              <a:off x="-610404" y="-19984"/>
              <a:ext cx="6888282" cy="6868701"/>
              <a:chOff x="-4995383" y="1895"/>
              <a:chExt cx="6888282" cy="6868701"/>
            </a:xfrm>
          </p:grpSpPr>
          <p:sp>
            <p:nvSpPr>
              <p:cNvPr id="180" name="Freihandform 179">
                <a:extLst>
                  <a:ext uri="{FF2B5EF4-FFF2-40B4-BE49-F238E27FC236}">
                    <a16:creationId xmlns:a16="http://schemas.microsoft.com/office/drawing/2014/main" id="{6B67B4DA-E90B-F083-8826-808DED5A1AFA}"/>
                  </a:ext>
                </a:extLst>
              </p:cNvPr>
              <p:cNvSpPr/>
              <p:nvPr/>
            </p:nvSpPr>
            <p:spPr>
              <a:xfrm>
                <a:off x="-4995383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81" name="Textfeld 180">
                <a:extLst>
                  <a:ext uri="{FF2B5EF4-FFF2-40B4-BE49-F238E27FC236}">
                    <a16:creationId xmlns:a16="http://schemas.microsoft.com/office/drawing/2014/main" id="{BFC5AC00-8026-4021-4D56-2A89196521F1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182" name="Textfeld 181">
                <a:extLst>
                  <a:ext uri="{FF2B5EF4-FFF2-40B4-BE49-F238E27FC236}">
                    <a16:creationId xmlns:a16="http://schemas.microsoft.com/office/drawing/2014/main" id="{4F05D558-CCFB-3E4F-F313-5F20D9624722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83" name="Textfeld 182">
                <a:extLst>
                  <a:ext uri="{FF2B5EF4-FFF2-40B4-BE49-F238E27FC236}">
                    <a16:creationId xmlns:a16="http://schemas.microsoft.com/office/drawing/2014/main" id="{334DEE42-31D2-B2BD-CF19-979E8887E32E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79" name="Grafik 178" descr="Abakus Silhouette">
              <a:extLst>
                <a:ext uri="{FF2B5EF4-FFF2-40B4-BE49-F238E27FC236}">
                  <a16:creationId xmlns:a16="http://schemas.microsoft.com/office/drawing/2014/main" id="{29F95A04-0B2E-3351-A9E9-C3AB7B1F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CF2ACF5D-305D-25EC-76A7-42F588183DA6}"/>
              </a:ext>
            </a:extLst>
          </p:cNvPr>
          <p:cNvGrpSpPr/>
          <p:nvPr/>
        </p:nvGrpSpPr>
        <p:grpSpPr>
          <a:xfrm>
            <a:off x="-4185109" y="2693"/>
            <a:ext cx="6054575" cy="6868701"/>
            <a:chOff x="-412982" y="0"/>
            <a:chExt cx="6054575" cy="6868701"/>
          </a:xfrm>
        </p:grpSpPr>
        <p:grpSp>
          <p:nvGrpSpPr>
            <p:cNvPr id="185" name="Gruppieren 184">
              <a:extLst>
                <a:ext uri="{FF2B5EF4-FFF2-40B4-BE49-F238E27FC236}">
                  <a16:creationId xmlns:a16="http://schemas.microsoft.com/office/drawing/2014/main" id="{61FC8A14-FBD6-921C-332C-6354E7E2A71E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187" name="Freihandform 186">
                <a:extLst>
                  <a:ext uri="{FF2B5EF4-FFF2-40B4-BE49-F238E27FC236}">
                    <a16:creationId xmlns:a16="http://schemas.microsoft.com/office/drawing/2014/main" id="{0A1C4AB3-C34C-D60D-737F-E795170B9C1A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88" name="Textfeld 187">
                <a:extLst>
                  <a:ext uri="{FF2B5EF4-FFF2-40B4-BE49-F238E27FC236}">
                    <a16:creationId xmlns:a16="http://schemas.microsoft.com/office/drawing/2014/main" id="{8936A90B-4681-6834-38F6-907F850AD44B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189" name="Textfeld 188">
                <a:extLst>
                  <a:ext uri="{FF2B5EF4-FFF2-40B4-BE49-F238E27FC236}">
                    <a16:creationId xmlns:a16="http://schemas.microsoft.com/office/drawing/2014/main" id="{843EFAC3-DF26-1967-0472-EEA0EC90885C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190" name="Textfeld 189">
                <a:extLst>
                  <a:ext uri="{FF2B5EF4-FFF2-40B4-BE49-F238E27FC236}">
                    <a16:creationId xmlns:a16="http://schemas.microsoft.com/office/drawing/2014/main" id="{4EBF7574-1B62-0002-EFE5-9B789CDC9B64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186" name="Grafik 185" descr="Liniendiagramm Silhouette">
              <a:extLst>
                <a:ext uri="{FF2B5EF4-FFF2-40B4-BE49-F238E27FC236}">
                  <a16:creationId xmlns:a16="http://schemas.microsoft.com/office/drawing/2014/main" id="{E3A5CDED-9CD4-C5CD-4BFA-EB5079DB0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191" name="Gruppieren 190">
            <a:extLst>
              <a:ext uri="{FF2B5EF4-FFF2-40B4-BE49-F238E27FC236}">
                <a16:creationId xmlns:a16="http://schemas.microsoft.com/office/drawing/2014/main" id="{E9A56644-6CD8-9B26-6AEB-D85D242158B7}"/>
              </a:ext>
            </a:extLst>
          </p:cNvPr>
          <p:cNvGrpSpPr/>
          <p:nvPr/>
        </p:nvGrpSpPr>
        <p:grpSpPr>
          <a:xfrm>
            <a:off x="-3812102" y="0"/>
            <a:ext cx="5244687" cy="6868701"/>
            <a:chOff x="-389644" y="-24387"/>
            <a:chExt cx="5244687" cy="6868701"/>
          </a:xfrm>
        </p:grpSpPr>
        <p:grpSp>
          <p:nvGrpSpPr>
            <p:cNvPr id="192" name="Gruppieren 191">
              <a:extLst>
                <a:ext uri="{FF2B5EF4-FFF2-40B4-BE49-F238E27FC236}">
                  <a16:creationId xmlns:a16="http://schemas.microsoft.com/office/drawing/2014/main" id="{A36B6A00-D7D5-EF36-4C11-36711D07DD04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194" name="Freihandform 193">
                <a:extLst>
                  <a:ext uri="{FF2B5EF4-FFF2-40B4-BE49-F238E27FC236}">
                    <a16:creationId xmlns:a16="http://schemas.microsoft.com/office/drawing/2014/main" id="{E6BF2D9C-9289-F1FE-1BA1-F0BD2658BBC4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CED028D-ED45-74EC-93ED-51F2A4FBCC9F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196" name="Textfeld 195">
                <a:extLst>
                  <a:ext uri="{FF2B5EF4-FFF2-40B4-BE49-F238E27FC236}">
                    <a16:creationId xmlns:a16="http://schemas.microsoft.com/office/drawing/2014/main" id="{3763D869-010F-E8DE-38E9-A511E3B6D4E8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37C549A-0728-7086-D8BD-3A68F499B3EC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193" name="Grafik 192" descr="Taschenrechner Silhouette">
              <a:extLst>
                <a:ext uri="{FF2B5EF4-FFF2-40B4-BE49-F238E27FC236}">
                  <a16:creationId xmlns:a16="http://schemas.microsoft.com/office/drawing/2014/main" id="{9AA19048-DB82-76BE-1C50-C7E71B4C5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218" name="Freihandform 217">
            <a:extLst>
              <a:ext uri="{FF2B5EF4-FFF2-40B4-BE49-F238E27FC236}">
                <a16:creationId xmlns:a16="http://schemas.microsoft.com/office/drawing/2014/main" id="{4205B23E-5F21-8A87-B1F0-0716CA2C2A03}"/>
              </a:ext>
            </a:extLst>
          </p:cNvPr>
          <p:cNvSpPr/>
          <p:nvPr/>
        </p:nvSpPr>
        <p:spPr>
          <a:xfrm>
            <a:off x="-334250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19" name="Textfeld 218">
            <a:extLst>
              <a:ext uri="{FF2B5EF4-FFF2-40B4-BE49-F238E27FC236}">
                <a16:creationId xmlns:a16="http://schemas.microsoft.com/office/drawing/2014/main" id="{821C7D95-4A33-7301-F920-53D266B37DC1}"/>
              </a:ext>
            </a:extLst>
          </p:cNvPr>
          <p:cNvSpPr txBox="1"/>
          <p:nvPr/>
        </p:nvSpPr>
        <p:spPr>
          <a:xfrm>
            <a:off x="-2558888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220" name="Textfeld 219">
            <a:extLst>
              <a:ext uri="{FF2B5EF4-FFF2-40B4-BE49-F238E27FC236}">
                <a16:creationId xmlns:a16="http://schemas.microsoft.com/office/drawing/2014/main" id="{F354F351-9A75-8B06-2735-F247185C13AB}"/>
              </a:ext>
            </a:extLst>
          </p:cNvPr>
          <p:cNvSpPr txBox="1"/>
          <p:nvPr/>
        </p:nvSpPr>
        <p:spPr>
          <a:xfrm>
            <a:off x="-3057398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221" name="Grafik 220" descr="Münzen Silhouette">
            <a:extLst>
              <a:ext uri="{FF2B5EF4-FFF2-40B4-BE49-F238E27FC236}">
                <a16:creationId xmlns:a16="http://schemas.microsoft.com/office/drawing/2014/main" id="{6137C958-0A6E-C938-354A-0E2C3791EB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2652812" y="3948125"/>
            <a:ext cx="2534815" cy="2534815"/>
          </a:xfrm>
          <a:prstGeom prst="rect">
            <a:avLst/>
          </a:prstGeom>
        </p:spPr>
      </p:pic>
      <p:sp>
        <p:nvSpPr>
          <p:cNvPr id="222" name="Rechteck 221">
            <a:extLst>
              <a:ext uri="{FF2B5EF4-FFF2-40B4-BE49-F238E27FC236}">
                <a16:creationId xmlns:a16="http://schemas.microsoft.com/office/drawing/2014/main" id="{0BF357C1-B494-45FB-89BA-B782F7952028}"/>
              </a:ext>
            </a:extLst>
          </p:cNvPr>
          <p:cNvSpPr/>
          <p:nvPr/>
        </p:nvSpPr>
        <p:spPr>
          <a:xfrm>
            <a:off x="-9787161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3" name="Textfeld 222">
            <a:extLst>
              <a:ext uri="{FF2B5EF4-FFF2-40B4-BE49-F238E27FC236}">
                <a16:creationId xmlns:a16="http://schemas.microsoft.com/office/drawing/2014/main" id="{568B217A-E79C-7573-0CCB-90EE5C483746}"/>
              </a:ext>
            </a:extLst>
          </p:cNvPr>
          <p:cNvSpPr txBox="1"/>
          <p:nvPr/>
        </p:nvSpPr>
        <p:spPr>
          <a:xfrm>
            <a:off x="-2986800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224" name="Textfeld 223">
            <a:extLst>
              <a:ext uri="{FF2B5EF4-FFF2-40B4-BE49-F238E27FC236}">
                <a16:creationId xmlns:a16="http://schemas.microsoft.com/office/drawing/2014/main" id="{AE79634F-105E-0EEE-B3F7-FDCC60342769}"/>
              </a:ext>
            </a:extLst>
          </p:cNvPr>
          <p:cNvSpPr txBox="1"/>
          <p:nvPr/>
        </p:nvSpPr>
        <p:spPr>
          <a:xfrm>
            <a:off x="-9928857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225" name="Textfeld 224">
            <a:extLst>
              <a:ext uri="{FF2B5EF4-FFF2-40B4-BE49-F238E27FC236}">
                <a16:creationId xmlns:a16="http://schemas.microsoft.com/office/drawing/2014/main" id="{1DE282E4-0E13-5D30-D111-11E4836F7334}"/>
              </a:ext>
            </a:extLst>
          </p:cNvPr>
          <p:cNvSpPr txBox="1"/>
          <p:nvPr/>
        </p:nvSpPr>
        <p:spPr>
          <a:xfrm>
            <a:off x="-9569330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227" name="Textfeld 226">
            <a:extLst>
              <a:ext uri="{FF2B5EF4-FFF2-40B4-BE49-F238E27FC236}">
                <a16:creationId xmlns:a16="http://schemas.microsoft.com/office/drawing/2014/main" id="{E1BF2518-85CA-2456-5058-C5D2578D2AC3}"/>
              </a:ext>
            </a:extLst>
          </p:cNvPr>
          <p:cNvSpPr txBox="1"/>
          <p:nvPr/>
        </p:nvSpPr>
        <p:spPr>
          <a:xfrm>
            <a:off x="-9467305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228" name="Textfeld 227">
            <a:extLst>
              <a:ext uri="{FF2B5EF4-FFF2-40B4-BE49-F238E27FC236}">
                <a16:creationId xmlns:a16="http://schemas.microsoft.com/office/drawing/2014/main" id="{2D21ECC2-7C36-0598-4855-FA9D7453D228}"/>
              </a:ext>
            </a:extLst>
          </p:cNvPr>
          <p:cNvSpPr txBox="1"/>
          <p:nvPr/>
        </p:nvSpPr>
        <p:spPr>
          <a:xfrm>
            <a:off x="-9467305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229" name="Freihandform 228">
            <a:extLst>
              <a:ext uri="{FF2B5EF4-FFF2-40B4-BE49-F238E27FC236}">
                <a16:creationId xmlns:a16="http://schemas.microsoft.com/office/drawing/2014/main" id="{A314C102-39BB-5E69-7C39-09AD442A7458}"/>
              </a:ext>
            </a:extLst>
          </p:cNvPr>
          <p:cNvSpPr/>
          <p:nvPr/>
        </p:nvSpPr>
        <p:spPr>
          <a:xfrm rot="16200000">
            <a:off x="-7127943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26" name="Dreieck 225">
            <a:extLst>
              <a:ext uri="{FF2B5EF4-FFF2-40B4-BE49-F238E27FC236}">
                <a16:creationId xmlns:a16="http://schemas.microsoft.com/office/drawing/2014/main" id="{45706A77-024C-6EFF-BE43-81C41EA4A128}"/>
              </a:ext>
            </a:extLst>
          </p:cNvPr>
          <p:cNvSpPr/>
          <p:nvPr/>
        </p:nvSpPr>
        <p:spPr>
          <a:xfrm rot="16200000">
            <a:off x="-13574322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92FE80-1864-062F-B199-7B110727272F}"/>
              </a:ext>
            </a:extLst>
          </p:cNvPr>
          <p:cNvSpPr/>
          <p:nvPr/>
        </p:nvSpPr>
        <p:spPr>
          <a:xfrm>
            <a:off x="-49040" y="-103224"/>
            <a:ext cx="12316230" cy="744769"/>
          </a:xfrm>
          <a:prstGeom prst="rect">
            <a:avLst/>
          </a:prstGeom>
          <a:gradFill>
            <a:gsLst>
              <a:gs pos="43000">
                <a:srgbClr val="000000">
                  <a:alpha val="0"/>
                </a:srgbClr>
              </a:gs>
              <a:gs pos="26000">
                <a:srgbClr val="0000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0F36E8-E025-F7D6-37B9-57FC8C17E6F4}"/>
              </a:ext>
            </a:extLst>
          </p:cNvPr>
          <p:cNvSpPr txBox="1"/>
          <p:nvPr/>
        </p:nvSpPr>
        <p:spPr>
          <a:xfrm>
            <a:off x="5238428" y="-2711997"/>
            <a:ext cx="5515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Emirhan</a:t>
            </a:r>
            <a:r>
              <a:rPr lang="de-DE" sz="24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400" dirty="0" err="1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Duysak</a:t>
            </a:r>
            <a:br>
              <a:rPr lang="de-DE" sz="24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4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emirhan.duysak@stud.uni-heidelberg.de</a:t>
            </a:r>
            <a:br>
              <a:rPr lang="de-DE" sz="24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400" dirty="0" err="1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Mathematics</a:t>
            </a:r>
            <a:r>
              <a:rPr lang="de-DE" sz="2400" dirty="0">
                <a:solidFill>
                  <a:srgbClr val="7F7F7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E4CCA8-0360-729D-0CF0-CC0E5037AD7F}"/>
              </a:ext>
            </a:extLst>
          </p:cNvPr>
          <p:cNvSpPr txBox="1"/>
          <p:nvPr/>
        </p:nvSpPr>
        <p:spPr>
          <a:xfrm>
            <a:off x="1105626" y="-2323741"/>
            <a:ext cx="46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Adem Alp Gök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Mail: 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adem.goek@stud.uni-heidelberg.de</a:t>
            </a:r>
            <a:b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Computer Science, Philosophy</a:t>
            </a:r>
          </a:p>
        </p:txBody>
      </p:sp>
    </p:spTree>
    <p:extLst>
      <p:ext uri="{BB962C8B-B14F-4D97-AF65-F5344CB8AC3E}">
        <p14:creationId xmlns:p14="http://schemas.microsoft.com/office/powerpoint/2010/main" val="361432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EF438-E6F8-F1CC-122C-2D3862009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15B859C-C65C-E925-6E86-22C4960B5288}"/>
              </a:ext>
            </a:extLst>
          </p:cNvPr>
          <p:cNvSpPr/>
          <p:nvPr/>
        </p:nvSpPr>
        <p:spPr>
          <a:xfrm>
            <a:off x="-49040" y="0"/>
            <a:ext cx="122541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BF1D8EE5-62E6-A116-04D8-C919E411182C}"/>
              </a:ext>
            </a:extLst>
          </p:cNvPr>
          <p:cNvSpPr/>
          <p:nvPr/>
        </p:nvSpPr>
        <p:spPr>
          <a:xfrm>
            <a:off x="-49040" y="4403"/>
            <a:ext cx="7064234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 descr="Geschichten erzählen mit einfarbiger Füllung">
            <a:extLst>
              <a:ext uri="{FF2B5EF4-FFF2-40B4-BE49-F238E27FC236}">
                <a16:creationId xmlns:a16="http://schemas.microsoft.com/office/drawing/2014/main" id="{459A0CCD-CA42-1299-2866-74EF74014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6264" y="1991978"/>
            <a:ext cx="1515351" cy="1515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7749C081-F3AB-EA41-5AB4-3394A0B157A5}"/>
              </a:ext>
            </a:extLst>
          </p:cNvPr>
          <p:cNvSpPr txBox="1"/>
          <p:nvPr/>
        </p:nvSpPr>
        <p:spPr>
          <a:xfrm>
            <a:off x="6557769" y="2846784"/>
            <a:ext cx="52414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A3A095FE-37F4-3E85-2CD2-2B38032A44CA}"/>
              </a:ext>
            </a:extLst>
          </p:cNvPr>
          <p:cNvSpPr/>
          <p:nvPr/>
        </p:nvSpPr>
        <p:spPr>
          <a:xfrm>
            <a:off x="11483162" y="0"/>
            <a:ext cx="721913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307068E5-BF69-E512-C411-0402C683F5D5}"/>
              </a:ext>
            </a:extLst>
          </p:cNvPr>
          <p:cNvSpPr/>
          <p:nvPr/>
        </p:nvSpPr>
        <p:spPr>
          <a:xfrm>
            <a:off x="11976634" y="-103225"/>
            <a:ext cx="215364" cy="69964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D4D261A9-3C14-A5D2-E9BE-B0953E53EB32}"/>
              </a:ext>
            </a:extLst>
          </p:cNvPr>
          <p:cNvSpPr txBox="1"/>
          <p:nvPr/>
        </p:nvSpPr>
        <p:spPr>
          <a:xfrm rot="21334380">
            <a:off x="5914546" y="3525458"/>
            <a:ext cx="651878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48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48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8B2730B7-C833-D2B2-2377-985631022D00}"/>
              </a:ext>
            </a:extLst>
          </p:cNvPr>
          <p:cNvGrpSpPr/>
          <p:nvPr/>
        </p:nvGrpSpPr>
        <p:grpSpPr>
          <a:xfrm>
            <a:off x="-868808" y="-15125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7FC8E3FB-DDD9-6AC0-CDF6-6A1A419A60E7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84FF12CF-7670-77D2-C6F8-5BC5032AF040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99EF6C82-7FA2-C364-A078-682A0C898CD9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05361A10-91F2-2E15-26FC-2B1A2CB16294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7C391A76-E01D-C46A-3E08-7EBD69C774F5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977564BD-B7D5-BC73-7807-8C7565EC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817F59B5-2B3D-A95D-1077-EF8675A81E30}"/>
              </a:ext>
            </a:extLst>
          </p:cNvPr>
          <p:cNvGrpSpPr/>
          <p:nvPr/>
        </p:nvGrpSpPr>
        <p:grpSpPr>
          <a:xfrm>
            <a:off x="-779207" y="-1813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4D98EA1D-BFA9-DFD7-097E-52AD141798B0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456F330A-68A2-A2D0-11EE-52CB3377E415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CACC8C43-39FB-A941-4AF0-A2A67A4F5A9E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28A8D66D-2192-86AF-83E8-39FC14776C06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5B4022F9-2652-3C31-E758-42D71FE18E97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D6F47006-3634-679D-90E1-910F4A43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93AB3700-C841-C2F3-73F3-B1E9CEA88357}"/>
              </a:ext>
            </a:extLst>
          </p:cNvPr>
          <p:cNvGrpSpPr/>
          <p:nvPr/>
        </p:nvGrpSpPr>
        <p:grpSpPr>
          <a:xfrm>
            <a:off x="-583267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0CC7905A-B5A6-342D-DF20-ED2F12FF7363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39C26933-6B4D-E654-94C3-86BE4033EF11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70072DD7-5AAC-1565-2655-CE6DDC7189C6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DEE0F9D7-42F0-5654-5F17-D654A74050CB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206C660D-3E91-4024-E4CD-A264B9E4930F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08E07936-6BCD-B3D6-DE55-03418B185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CCF99434-0BEE-BBFC-34D6-9573F490BD65}"/>
              </a:ext>
            </a:extLst>
          </p:cNvPr>
          <p:cNvGrpSpPr/>
          <p:nvPr/>
        </p:nvGrpSpPr>
        <p:grpSpPr>
          <a:xfrm>
            <a:off x="-403440" y="-15125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B0956655-07EE-16B3-D6AB-5EB45DDE9FFD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4327CAD4-2576-D4A2-25F2-CA12CAFBE584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FDC23133-CDC4-64BB-1D56-3FFED93CE857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5B30E0AF-5156-E8B6-BB36-D9833E0823A1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FABDDA2C-F654-D2C3-2C73-9AB599E7420D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79722A1F-860C-43C0-CC8A-018EE8FC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D367408E-2DD1-B18F-7152-FD2775B6FFD7}"/>
              </a:ext>
            </a:extLst>
          </p:cNvPr>
          <p:cNvSpPr/>
          <p:nvPr/>
        </p:nvSpPr>
        <p:spPr>
          <a:xfrm>
            <a:off x="-49040" y="-738663"/>
            <a:ext cx="12316230" cy="1631217"/>
          </a:xfrm>
          <a:prstGeom prst="rect">
            <a:avLst/>
          </a:prstGeom>
          <a:gradFill>
            <a:gsLst>
              <a:gs pos="43000">
                <a:srgbClr val="000000">
                  <a:alpha val="0"/>
                </a:srgbClr>
              </a:gs>
              <a:gs pos="26000">
                <a:srgbClr val="0000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ingebuchteter Richtungspfeil 7">
            <a:extLst>
              <a:ext uri="{FF2B5EF4-FFF2-40B4-BE49-F238E27FC236}">
                <a16:creationId xmlns:a16="http://schemas.microsoft.com/office/drawing/2014/main" id="{EE44B429-4074-61F8-1584-5A8C0FF6922D}"/>
              </a:ext>
            </a:extLst>
          </p:cNvPr>
          <p:cNvSpPr/>
          <p:nvPr/>
        </p:nvSpPr>
        <p:spPr>
          <a:xfrm rot="10800000">
            <a:off x="-7595516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78538E3C-8029-A72C-CD64-5FF4C291B39E}"/>
              </a:ext>
            </a:extLst>
          </p:cNvPr>
          <p:cNvSpPr/>
          <p:nvPr/>
        </p:nvSpPr>
        <p:spPr>
          <a:xfrm>
            <a:off x="-62185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28A87E0-89BA-70C6-C008-B67BD39FD8FD}"/>
              </a:ext>
            </a:extLst>
          </p:cNvPr>
          <p:cNvSpPr txBox="1"/>
          <p:nvPr/>
        </p:nvSpPr>
        <p:spPr>
          <a:xfrm>
            <a:off x="721427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7C7186-F8E8-DEC2-3C0B-B72DABC2DC6D}"/>
              </a:ext>
            </a:extLst>
          </p:cNvPr>
          <p:cNvSpPr txBox="1"/>
          <p:nvPr/>
        </p:nvSpPr>
        <p:spPr>
          <a:xfrm>
            <a:off x="222917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13" name="Grafik 12" descr="Münzen Silhouette">
            <a:extLst>
              <a:ext uri="{FF2B5EF4-FFF2-40B4-BE49-F238E27FC236}">
                <a16:creationId xmlns:a16="http://schemas.microsoft.com/office/drawing/2014/main" id="{8CBB42F3-335B-6310-B528-894DAC2E8B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7503" y="3948125"/>
            <a:ext cx="2534815" cy="253481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606D11C-0D34-24AB-668E-B57216B59B35}"/>
              </a:ext>
            </a:extLst>
          </p:cNvPr>
          <p:cNvSpPr/>
          <p:nvPr/>
        </p:nvSpPr>
        <p:spPr>
          <a:xfrm>
            <a:off x="-6506846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DD06BF7-8C8F-0AE1-CBCE-71703B2BC469}"/>
              </a:ext>
            </a:extLst>
          </p:cNvPr>
          <p:cNvSpPr txBox="1"/>
          <p:nvPr/>
        </p:nvSpPr>
        <p:spPr>
          <a:xfrm>
            <a:off x="293515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01D5B63-F2F0-02DD-38E4-BB17357A888D}"/>
              </a:ext>
            </a:extLst>
          </p:cNvPr>
          <p:cNvSpPr txBox="1"/>
          <p:nvPr/>
        </p:nvSpPr>
        <p:spPr>
          <a:xfrm>
            <a:off x="-6648542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B688356-DC64-C3DA-1861-7A87EAD05644}"/>
              </a:ext>
            </a:extLst>
          </p:cNvPr>
          <p:cNvSpPr txBox="1"/>
          <p:nvPr/>
        </p:nvSpPr>
        <p:spPr>
          <a:xfrm>
            <a:off x="-6289015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08CF444-7E50-00E0-EB89-5BC72F505F14}"/>
              </a:ext>
            </a:extLst>
          </p:cNvPr>
          <p:cNvSpPr txBox="1"/>
          <p:nvPr/>
        </p:nvSpPr>
        <p:spPr>
          <a:xfrm>
            <a:off x="-6186990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6F06E13-5FF0-73D9-5511-BCAB1A302C3E}"/>
              </a:ext>
            </a:extLst>
          </p:cNvPr>
          <p:cNvSpPr txBox="1"/>
          <p:nvPr/>
        </p:nvSpPr>
        <p:spPr>
          <a:xfrm>
            <a:off x="-6186990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32FB38A0-E0D1-9557-ACDC-69447C9E2B93}"/>
              </a:ext>
            </a:extLst>
          </p:cNvPr>
          <p:cNvSpPr/>
          <p:nvPr/>
        </p:nvSpPr>
        <p:spPr>
          <a:xfrm rot="16200000">
            <a:off x="-3847628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Dreieck 20">
            <a:extLst>
              <a:ext uri="{FF2B5EF4-FFF2-40B4-BE49-F238E27FC236}">
                <a16:creationId xmlns:a16="http://schemas.microsoft.com/office/drawing/2014/main" id="{0B42875C-9B5D-538B-B871-8756E260F0B4}"/>
              </a:ext>
            </a:extLst>
          </p:cNvPr>
          <p:cNvSpPr/>
          <p:nvPr/>
        </p:nvSpPr>
        <p:spPr>
          <a:xfrm rot="16200000">
            <a:off x="-10294007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25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00264-207B-6DD0-C8B7-BDBB0FF6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179483E-BD84-D9D4-9447-F6DA0959C91F}"/>
              </a:ext>
            </a:extLst>
          </p:cNvPr>
          <p:cNvSpPr/>
          <p:nvPr/>
        </p:nvSpPr>
        <p:spPr>
          <a:xfrm>
            <a:off x="-49040" y="0"/>
            <a:ext cx="122541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A69B09D8-F6B6-05EB-D2F8-5296A0B5475B}"/>
              </a:ext>
            </a:extLst>
          </p:cNvPr>
          <p:cNvSpPr/>
          <p:nvPr/>
        </p:nvSpPr>
        <p:spPr>
          <a:xfrm>
            <a:off x="-49040" y="4403"/>
            <a:ext cx="7064234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166CFE8-A51A-26BE-3EB5-F477374325DA}"/>
              </a:ext>
            </a:extLst>
          </p:cNvPr>
          <p:cNvSpPr/>
          <p:nvPr/>
        </p:nvSpPr>
        <p:spPr>
          <a:xfrm>
            <a:off x="-49040" y="-738663"/>
            <a:ext cx="12316230" cy="1631217"/>
          </a:xfrm>
          <a:prstGeom prst="rect">
            <a:avLst/>
          </a:prstGeom>
          <a:gradFill>
            <a:gsLst>
              <a:gs pos="43000">
                <a:srgbClr val="000000">
                  <a:alpha val="0"/>
                </a:srgbClr>
              </a:gs>
              <a:gs pos="26000">
                <a:srgbClr val="00000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 descr="Geschichten erzählen mit einfarbiger Füllung">
            <a:extLst>
              <a:ext uri="{FF2B5EF4-FFF2-40B4-BE49-F238E27FC236}">
                <a16:creationId xmlns:a16="http://schemas.microsoft.com/office/drawing/2014/main" id="{B0446C86-2DBD-F9DB-D441-FFA39E77D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6264" y="1991978"/>
            <a:ext cx="1515351" cy="1515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695E602-0EEB-8844-1F69-6F372959D8C9}"/>
              </a:ext>
            </a:extLst>
          </p:cNvPr>
          <p:cNvSpPr txBox="1"/>
          <p:nvPr/>
        </p:nvSpPr>
        <p:spPr>
          <a:xfrm>
            <a:off x="6557769" y="2846784"/>
            <a:ext cx="52414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8023EF57-3339-073E-F3FC-E6E06C11894E}"/>
              </a:ext>
            </a:extLst>
          </p:cNvPr>
          <p:cNvSpPr/>
          <p:nvPr/>
        </p:nvSpPr>
        <p:spPr>
          <a:xfrm>
            <a:off x="11483162" y="0"/>
            <a:ext cx="721913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D200A4-ADAA-C9EF-AB9D-1841718D62CC}"/>
              </a:ext>
            </a:extLst>
          </p:cNvPr>
          <p:cNvSpPr/>
          <p:nvPr/>
        </p:nvSpPr>
        <p:spPr>
          <a:xfrm>
            <a:off x="11976634" y="-103225"/>
            <a:ext cx="215364" cy="69964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099D4708-01F1-6649-4DCF-D1E26874BF7D}"/>
              </a:ext>
            </a:extLst>
          </p:cNvPr>
          <p:cNvSpPr txBox="1"/>
          <p:nvPr/>
        </p:nvSpPr>
        <p:spPr>
          <a:xfrm rot="21334380">
            <a:off x="5914546" y="3525458"/>
            <a:ext cx="651878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48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48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779A62B2-2524-DDCB-A272-1325E9FD0123}"/>
              </a:ext>
            </a:extLst>
          </p:cNvPr>
          <p:cNvGrpSpPr/>
          <p:nvPr/>
        </p:nvGrpSpPr>
        <p:grpSpPr>
          <a:xfrm>
            <a:off x="-868808" y="-15125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115C881B-BA86-3EFF-7CE0-054E07B11E50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DB9BB2DE-BC5B-B9E2-FC02-AE96C90C48EB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D5A61C30-3940-5CDD-EEF9-37E04252FA8E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1B328CBD-F4CD-6F7F-F4A8-132E5A56C536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C7EF5CEB-936C-671C-9A3C-C2288279941F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DA689BBC-EBB3-B80E-186A-125068FC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9C1265C0-90AC-BA08-9EE0-42952FA7910C}"/>
              </a:ext>
            </a:extLst>
          </p:cNvPr>
          <p:cNvGrpSpPr/>
          <p:nvPr/>
        </p:nvGrpSpPr>
        <p:grpSpPr>
          <a:xfrm>
            <a:off x="-779207" y="-1813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38337684-33E6-1BF5-DE53-6134C4AE67A5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DD676EC6-AFFA-E872-3014-D95A2F303BFF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B7CAA34D-1A01-4584-006E-2C61963E202E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A80F5514-A04D-E3F0-FE67-4A118454915C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79A66594-F9A1-A3F1-C54A-27D12B139926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6AC0D4B5-6894-875C-2A5E-3C9EDA0D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6F101B16-BE63-FB99-B08D-2849E634858A}"/>
              </a:ext>
            </a:extLst>
          </p:cNvPr>
          <p:cNvGrpSpPr/>
          <p:nvPr/>
        </p:nvGrpSpPr>
        <p:grpSpPr>
          <a:xfrm>
            <a:off x="-583267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3A3DEB59-602F-8474-7457-7DCC372FA192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F99EFACD-28B8-D341-FB0B-56792053CD4D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5001F3D7-5003-BEA2-3E96-0608F7253D19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D3441421-59A5-2DDE-DCAC-60D2EB3FAC66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46B08D7A-C622-6E78-AA88-D20B4319AFA6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08E236FC-0C85-55E7-C204-9939809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DBC962AB-D93A-BB1C-AC9F-E303D37A232F}"/>
              </a:ext>
            </a:extLst>
          </p:cNvPr>
          <p:cNvGrpSpPr/>
          <p:nvPr/>
        </p:nvGrpSpPr>
        <p:grpSpPr>
          <a:xfrm>
            <a:off x="-403440" y="-15125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6E8AED63-5280-1E04-E00E-C393E2C1B06E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87F28B6E-54F2-C925-E6BA-32929B786BE5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82A7B8EB-F4DA-8791-D2DF-2FFD7BA69EE1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FADE7429-DC38-756E-A8F8-FDA994AF0E06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5732CC0E-A058-D085-2F27-04C496947278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550A7EDB-C097-441C-7B53-2107EEF76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253" name="Eingebuchteter Richtungspfeil 252">
            <a:extLst>
              <a:ext uri="{FF2B5EF4-FFF2-40B4-BE49-F238E27FC236}">
                <a16:creationId xmlns:a16="http://schemas.microsoft.com/office/drawing/2014/main" id="{E024347D-CEBC-A124-A03F-27FA8633E65C}"/>
              </a:ext>
            </a:extLst>
          </p:cNvPr>
          <p:cNvSpPr/>
          <p:nvPr/>
        </p:nvSpPr>
        <p:spPr>
          <a:xfrm rot="10800000">
            <a:off x="-10875831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4" name="Freihandform 253">
            <a:extLst>
              <a:ext uri="{FF2B5EF4-FFF2-40B4-BE49-F238E27FC236}">
                <a16:creationId xmlns:a16="http://schemas.microsoft.com/office/drawing/2014/main" id="{DC6580DA-ACBA-DCC1-DF6C-F585454AD665}"/>
              </a:ext>
            </a:extLst>
          </p:cNvPr>
          <p:cNvSpPr/>
          <p:nvPr/>
        </p:nvSpPr>
        <p:spPr>
          <a:xfrm>
            <a:off x="-334250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55" name="Textfeld 254">
            <a:extLst>
              <a:ext uri="{FF2B5EF4-FFF2-40B4-BE49-F238E27FC236}">
                <a16:creationId xmlns:a16="http://schemas.microsoft.com/office/drawing/2014/main" id="{68FC6C6C-62C4-C083-972B-E08DEA398D91}"/>
              </a:ext>
            </a:extLst>
          </p:cNvPr>
          <p:cNvSpPr txBox="1"/>
          <p:nvPr/>
        </p:nvSpPr>
        <p:spPr>
          <a:xfrm>
            <a:off x="-2558888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256" name="Textfeld 255">
            <a:extLst>
              <a:ext uri="{FF2B5EF4-FFF2-40B4-BE49-F238E27FC236}">
                <a16:creationId xmlns:a16="http://schemas.microsoft.com/office/drawing/2014/main" id="{12322C5D-C4FD-4DCB-9A54-CC7937D4C564}"/>
              </a:ext>
            </a:extLst>
          </p:cNvPr>
          <p:cNvSpPr txBox="1"/>
          <p:nvPr/>
        </p:nvSpPr>
        <p:spPr>
          <a:xfrm>
            <a:off x="-3057398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257" name="Grafik 256" descr="Münzen Silhouette">
            <a:extLst>
              <a:ext uri="{FF2B5EF4-FFF2-40B4-BE49-F238E27FC236}">
                <a16:creationId xmlns:a16="http://schemas.microsoft.com/office/drawing/2014/main" id="{FC6C4E16-A12D-B229-1741-F8F2F8DFC8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652812" y="3948125"/>
            <a:ext cx="2534815" cy="2534815"/>
          </a:xfrm>
          <a:prstGeom prst="rect">
            <a:avLst/>
          </a:prstGeom>
        </p:spPr>
      </p:pic>
      <p:sp>
        <p:nvSpPr>
          <p:cNvPr id="258" name="Rechteck 257">
            <a:extLst>
              <a:ext uri="{FF2B5EF4-FFF2-40B4-BE49-F238E27FC236}">
                <a16:creationId xmlns:a16="http://schemas.microsoft.com/office/drawing/2014/main" id="{F9DE094F-1C90-28FA-A18F-649746FD2283}"/>
              </a:ext>
            </a:extLst>
          </p:cNvPr>
          <p:cNvSpPr/>
          <p:nvPr/>
        </p:nvSpPr>
        <p:spPr>
          <a:xfrm>
            <a:off x="-9787161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9" name="Textfeld 258">
            <a:extLst>
              <a:ext uri="{FF2B5EF4-FFF2-40B4-BE49-F238E27FC236}">
                <a16:creationId xmlns:a16="http://schemas.microsoft.com/office/drawing/2014/main" id="{50632A5C-B6E1-968D-233E-22AA8EEC12E7}"/>
              </a:ext>
            </a:extLst>
          </p:cNvPr>
          <p:cNvSpPr txBox="1"/>
          <p:nvPr/>
        </p:nvSpPr>
        <p:spPr>
          <a:xfrm>
            <a:off x="-2986800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260" name="Textfeld 259">
            <a:extLst>
              <a:ext uri="{FF2B5EF4-FFF2-40B4-BE49-F238E27FC236}">
                <a16:creationId xmlns:a16="http://schemas.microsoft.com/office/drawing/2014/main" id="{6BBD09D9-5EB0-673C-55D0-AC1ECD6312C3}"/>
              </a:ext>
            </a:extLst>
          </p:cNvPr>
          <p:cNvSpPr txBox="1"/>
          <p:nvPr/>
        </p:nvSpPr>
        <p:spPr>
          <a:xfrm>
            <a:off x="-9928857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261" name="Textfeld 260">
            <a:extLst>
              <a:ext uri="{FF2B5EF4-FFF2-40B4-BE49-F238E27FC236}">
                <a16:creationId xmlns:a16="http://schemas.microsoft.com/office/drawing/2014/main" id="{FEBF6B1D-CACE-64ED-FD47-6E41943601D8}"/>
              </a:ext>
            </a:extLst>
          </p:cNvPr>
          <p:cNvSpPr txBox="1"/>
          <p:nvPr/>
        </p:nvSpPr>
        <p:spPr>
          <a:xfrm>
            <a:off x="-9569330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262" name="Textfeld 261">
            <a:extLst>
              <a:ext uri="{FF2B5EF4-FFF2-40B4-BE49-F238E27FC236}">
                <a16:creationId xmlns:a16="http://schemas.microsoft.com/office/drawing/2014/main" id="{4DE8911C-2376-4ADA-F59E-A2D379EF47EF}"/>
              </a:ext>
            </a:extLst>
          </p:cNvPr>
          <p:cNvSpPr txBox="1"/>
          <p:nvPr/>
        </p:nvSpPr>
        <p:spPr>
          <a:xfrm>
            <a:off x="-9467305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263" name="Textfeld 262">
            <a:extLst>
              <a:ext uri="{FF2B5EF4-FFF2-40B4-BE49-F238E27FC236}">
                <a16:creationId xmlns:a16="http://schemas.microsoft.com/office/drawing/2014/main" id="{AAEE08ED-3D5F-FD7B-34C0-70210D4AC0F9}"/>
              </a:ext>
            </a:extLst>
          </p:cNvPr>
          <p:cNvSpPr txBox="1"/>
          <p:nvPr/>
        </p:nvSpPr>
        <p:spPr>
          <a:xfrm>
            <a:off x="-9467305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264" name="Freihandform 263">
            <a:extLst>
              <a:ext uri="{FF2B5EF4-FFF2-40B4-BE49-F238E27FC236}">
                <a16:creationId xmlns:a16="http://schemas.microsoft.com/office/drawing/2014/main" id="{D1BD5608-F5C1-CEE1-B8A5-9FCA5F5146C1}"/>
              </a:ext>
            </a:extLst>
          </p:cNvPr>
          <p:cNvSpPr/>
          <p:nvPr/>
        </p:nvSpPr>
        <p:spPr>
          <a:xfrm rot="16200000">
            <a:off x="-7127943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5" name="Dreieck 264">
            <a:extLst>
              <a:ext uri="{FF2B5EF4-FFF2-40B4-BE49-F238E27FC236}">
                <a16:creationId xmlns:a16="http://schemas.microsoft.com/office/drawing/2014/main" id="{FF1F7EF5-12C0-C426-3FE5-5C1835589394}"/>
              </a:ext>
            </a:extLst>
          </p:cNvPr>
          <p:cNvSpPr/>
          <p:nvPr/>
        </p:nvSpPr>
        <p:spPr>
          <a:xfrm rot="16200000">
            <a:off x="-13574322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35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E2996-0112-5EBE-CC37-40846681A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B088BD5-392A-AB8E-DCBD-921F9DDADF30}"/>
              </a:ext>
            </a:extLst>
          </p:cNvPr>
          <p:cNvSpPr/>
          <p:nvPr/>
        </p:nvSpPr>
        <p:spPr>
          <a:xfrm>
            <a:off x="-49040" y="0"/>
            <a:ext cx="122541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39C60E04-307A-0D59-870E-2D3ABD9F8E83}"/>
              </a:ext>
            </a:extLst>
          </p:cNvPr>
          <p:cNvSpPr/>
          <p:nvPr/>
        </p:nvSpPr>
        <p:spPr>
          <a:xfrm>
            <a:off x="-49040" y="4403"/>
            <a:ext cx="7064234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 descr="Geschichten erzählen mit einfarbiger Füllung">
            <a:extLst>
              <a:ext uri="{FF2B5EF4-FFF2-40B4-BE49-F238E27FC236}">
                <a16:creationId xmlns:a16="http://schemas.microsoft.com/office/drawing/2014/main" id="{C11B07C1-F93A-B8A4-9BC2-09794CFD1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6264" y="1991978"/>
            <a:ext cx="1515351" cy="151535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37855A6B-6495-EB99-DCBC-E2AD1C9BA50C}"/>
              </a:ext>
            </a:extLst>
          </p:cNvPr>
          <p:cNvSpPr txBox="1"/>
          <p:nvPr/>
        </p:nvSpPr>
        <p:spPr>
          <a:xfrm>
            <a:off x="6557769" y="2846784"/>
            <a:ext cx="52414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n w="41275">
                  <a:noFill/>
                </a:ln>
                <a:solidFill>
                  <a:srgbClr val="FFE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Heavy" panose="020B0503020202020204" pitchFamily="34" charset="0"/>
                <a:cs typeface="ADLaM Display" panose="020F0502020204030204" pitchFamily="34" charset="0"/>
              </a:rPr>
              <a:t>Content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E13E1CBC-5173-0248-AD0A-E8155B3528EF}"/>
              </a:ext>
            </a:extLst>
          </p:cNvPr>
          <p:cNvSpPr/>
          <p:nvPr/>
        </p:nvSpPr>
        <p:spPr>
          <a:xfrm>
            <a:off x="11483162" y="0"/>
            <a:ext cx="721913" cy="68687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7088F9B4-C3A9-BE66-3E09-E14374E28571}"/>
              </a:ext>
            </a:extLst>
          </p:cNvPr>
          <p:cNvSpPr/>
          <p:nvPr/>
        </p:nvSpPr>
        <p:spPr>
          <a:xfrm>
            <a:off x="11976634" y="-103225"/>
            <a:ext cx="215364" cy="69964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8D929CD6-C9AB-BC72-4358-1191DD0078A5}"/>
              </a:ext>
            </a:extLst>
          </p:cNvPr>
          <p:cNvSpPr txBox="1"/>
          <p:nvPr/>
        </p:nvSpPr>
        <p:spPr>
          <a:xfrm rot="21334380">
            <a:off x="5914546" y="3525458"/>
            <a:ext cx="6518787" cy="8309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Five </a:t>
            </a:r>
            <a:r>
              <a:rPr lang="de-DE" sz="4800" dirty="0" err="1">
                <a:solidFill>
                  <a:schemeClr val="bg1">
                    <a:alpha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gnPainter-HouseScript" panose="02000006070000020004" pitchFamily="2" charset="0"/>
                <a:cs typeface="ADLaM Display" panose="020F0502020204030204" pitchFamily="34" charset="0"/>
              </a:rPr>
              <a:t>Chapters</a:t>
            </a:r>
            <a:endParaRPr lang="de-DE" sz="4800" dirty="0">
              <a:solidFill>
                <a:schemeClr val="bg1">
                  <a:alpha val="9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ignPainter-HouseScript" panose="02000006070000020004" pitchFamily="2" charset="0"/>
              <a:cs typeface="ADLaM Display" panose="020F0502020204030204" pitchFamily="34" charset="0"/>
            </a:endParaRPr>
          </a:p>
        </p:txBody>
      </p: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92CC4491-5230-B581-3187-CC4DA8C47786}"/>
              </a:ext>
            </a:extLst>
          </p:cNvPr>
          <p:cNvGrpSpPr/>
          <p:nvPr/>
        </p:nvGrpSpPr>
        <p:grpSpPr>
          <a:xfrm>
            <a:off x="-868808" y="-15125"/>
            <a:ext cx="7598461" cy="6868701"/>
            <a:chOff x="-533643" y="-17966"/>
            <a:chExt cx="7598461" cy="6868701"/>
          </a:xfrm>
        </p:grpSpPr>
        <p:grpSp>
          <p:nvGrpSpPr>
            <p:cNvPr id="207" name="Gruppieren 206">
              <a:extLst>
                <a:ext uri="{FF2B5EF4-FFF2-40B4-BE49-F238E27FC236}">
                  <a16:creationId xmlns:a16="http://schemas.microsoft.com/office/drawing/2014/main" id="{8B1AEAFE-C9F9-DDD0-2EE9-DC9C655EAA73}"/>
                </a:ext>
              </a:extLst>
            </p:cNvPr>
            <p:cNvGrpSpPr/>
            <p:nvPr/>
          </p:nvGrpSpPr>
          <p:grpSpPr>
            <a:xfrm>
              <a:off x="-533643" y="-17966"/>
              <a:ext cx="7598461" cy="6868701"/>
              <a:chOff x="-5206807" y="4403"/>
              <a:chExt cx="7598461" cy="6868701"/>
            </a:xfrm>
          </p:grpSpPr>
          <p:sp>
            <p:nvSpPr>
              <p:cNvPr id="209" name="Freihandform 208">
                <a:extLst>
                  <a:ext uri="{FF2B5EF4-FFF2-40B4-BE49-F238E27FC236}">
                    <a16:creationId xmlns:a16="http://schemas.microsoft.com/office/drawing/2014/main" id="{6C26436D-8143-E30F-CA7D-DF475DBC7453}"/>
                  </a:ext>
                </a:extLst>
              </p:cNvPr>
              <p:cNvSpPr/>
              <p:nvPr/>
            </p:nvSpPr>
            <p:spPr>
              <a:xfrm>
                <a:off x="-5206807" y="4403"/>
                <a:ext cx="7598461" cy="6868701"/>
              </a:xfrm>
              <a:custGeom>
                <a:avLst/>
                <a:gdLst>
                  <a:gd name="connsiteX0" fmla="*/ 7179146 w 7598461"/>
                  <a:gd name="connsiteY0" fmla="*/ 6068010 h 6868701"/>
                  <a:gd name="connsiteX1" fmla="*/ 7170335 w 7598461"/>
                  <a:gd name="connsiteY1" fmla="*/ 6220610 h 6868701"/>
                  <a:gd name="connsiteX2" fmla="*/ 7187428 w 7598461"/>
                  <a:gd name="connsiteY2" fmla="*/ 6217791 h 6868701"/>
                  <a:gd name="connsiteX3" fmla="*/ 7205225 w 7598461"/>
                  <a:gd name="connsiteY3" fmla="*/ 6215324 h 6868701"/>
                  <a:gd name="connsiteX4" fmla="*/ 7221965 w 7598461"/>
                  <a:gd name="connsiteY4" fmla="*/ 6213738 h 6868701"/>
                  <a:gd name="connsiteX5" fmla="*/ 7235534 w 7598461"/>
                  <a:gd name="connsiteY5" fmla="*/ 6213209 h 6868701"/>
                  <a:gd name="connsiteX6" fmla="*/ 7251217 w 7598461"/>
                  <a:gd name="connsiteY6" fmla="*/ 6214091 h 6868701"/>
                  <a:gd name="connsiteX7" fmla="*/ 7265490 w 7598461"/>
                  <a:gd name="connsiteY7" fmla="*/ 6217439 h 6868701"/>
                  <a:gd name="connsiteX8" fmla="*/ 7275886 w 7598461"/>
                  <a:gd name="connsiteY8" fmla="*/ 6223958 h 6868701"/>
                  <a:gd name="connsiteX9" fmla="*/ 7279939 w 7598461"/>
                  <a:gd name="connsiteY9" fmla="*/ 6234355 h 6868701"/>
                  <a:gd name="connsiteX10" fmla="*/ 7272891 w 7598461"/>
                  <a:gd name="connsiteY10" fmla="*/ 6249157 h 6868701"/>
                  <a:gd name="connsiteX11" fmla="*/ 7256679 w 7598461"/>
                  <a:gd name="connsiteY11" fmla="*/ 6253386 h 6868701"/>
                  <a:gd name="connsiteX12" fmla="*/ 7236767 w 7598461"/>
                  <a:gd name="connsiteY12" fmla="*/ 6245809 h 6868701"/>
                  <a:gd name="connsiteX13" fmla="*/ 7226371 w 7598461"/>
                  <a:gd name="connsiteY13" fmla="*/ 6228011 h 6868701"/>
                  <a:gd name="connsiteX14" fmla="*/ 7148837 w 7598461"/>
                  <a:gd name="connsiteY14" fmla="*/ 6247747 h 6868701"/>
                  <a:gd name="connsiteX15" fmla="*/ 7162934 w 7598461"/>
                  <a:gd name="connsiteY15" fmla="*/ 6280346 h 6868701"/>
                  <a:gd name="connsiteX16" fmla="*/ 7188661 w 7598461"/>
                  <a:gd name="connsiteY16" fmla="*/ 6304488 h 6868701"/>
                  <a:gd name="connsiteX17" fmla="*/ 7222142 w 7598461"/>
                  <a:gd name="connsiteY17" fmla="*/ 6319466 h 6868701"/>
                  <a:gd name="connsiteX18" fmla="*/ 7259499 w 7598461"/>
                  <a:gd name="connsiteY18" fmla="*/ 6324576 h 6868701"/>
                  <a:gd name="connsiteX19" fmla="*/ 7295975 w 7598461"/>
                  <a:gd name="connsiteY19" fmla="*/ 6320170 h 6868701"/>
                  <a:gd name="connsiteX20" fmla="*/ 7329455 w 7598461"/>
                  <a:gd name="connsiteY20" fmla="*/ 6305192 h 6868701"/>
                  <a:gd name="connsiteX21" fmla="*/ 7353949 w 7598461"/>
                  <a:gd name="connsiteY21" fmla="*/ 6277175 h 6868701"/>
                  <a:gd name="connsiteX22" fmla="*/ 7363464 w 7598461"/>
                  <a:gd name="connsiteY22" fmla="*/ 6233650 h 6868701"/>
                  <a:gd name="connsiteX23" fmla="*/ 7355711 w 7598461"/>
                  <a:gd name="connsiteY23" fmla="*/ 6197703 h 6868701"/>
                  <a:gd name="connsiteX24" fmla="*/ 7334741 w 7598461"/>
                  <a:gd name="connsiteY24" fmla="*/ 6172857 h 6868701"/>
                  <a:gd name="connsiteX25" fmla="*/ 7304080 w 7598461"/>
                  <a:gd name="connsiteY25" fmla="*/ 6158584 h 6868701"/>
                  <a:gd name="connsiteX26" fmla="*/ 7267252 w 7598461"/>
                  <a:gd name="connsiteY26" fmla="*/ 6154002 h 6868701"/>
                  <a:gd name="connsiteX27" fmla="*/ 7258441 w 7598461"/>
                  <a:gd name="connsiteY27" fmla="*/ 6154531 h 6868701"/>
                  <a:gd name="connsiteX28" fmla="*/ 7248573 w 7598461"/>
                  <a:gd name="connsiteY28" fmla="*/ 6155764 h 6868701"/>
                  <a:gd name="connsiteX29" fmla="*/ 7249983 w 7598461"/>
                  <a:gd name="connsiteY29" fmla="*/ 6137790 h 6868701"/>
                  <a:gd name="connsiteX30" fmla="*/ 7348662 w 7598461"/>
                  <a:gd name="connsiteY30" fmla="*/ 6137790 h 6868701"/>
                  <a:gd name="connsiteX31" fmla="*/ 7348662 w 7598461"/>
                  <a:gd name="connsiteY31" fmla="*/ 6068010 h 6868701"/>
                  <a:gd name="connsiteX32" fmla="*/ 0 w 7598461"/>
                  <a:gd name="connsiteY32" fmla="*/ 0 h 6868701"/>
                  <a:gd name="connsiteX33" fmla="*/ 7136892 w 7598461"/>
                  <a:gd name="connsiteY33" fmla="*/ 0 h 6868701"/>
                  <a:gd name="connsiteX34" fmla="*/ 7136892 w 7598461"/>
                  <a:gd name="connsiteY34" fmla="*/ 5684600 h 6868701"/>
                  <a:gd name="connsiteX35" fmla="*/ 7429400 w 7598461"/>
                  <a:gd name="connsiteY35" fmla="*/ 5684600 h 6868701"/>
                  <a:gd name="connsiteX36" fmla="*/ 7598461 w 7598461"/>
                  <a:gd name="connsiteY36" fmla="*/ 5853661 h 6868701"/>
                  <a:gd name="connsiteX37" fmla="*/ 7598461 w 7598461"/>
                  <a:gd name="connsiteY37" fmla="*/ 6529883 h 6868701"/>
                  <a:gd name="connsiteX38" fmla="*/ 7429400 w 7598461"/>
                  <a:gd name="connsiteY38" fmla="*/ 6698944 h 6868701"/>
                  <a:gd name="connsiteX39" fmla="*/ 7136892 w 7598461"/>
                  <a:gd name="connsiteY39" fmla="*/ 6698944 h 6868701"/>
                  <a:gd name="connsiteX40" fmla="*/ 7136892 w 7598461"/>
                  <a:gd name="connsiteY40" fmla="*/ 6868701 h 6868701"/>
                  <a:gd name="connsiteX41" fmla="*/ 0 w 7598461"/>
                  <a:gd name="connsiteY41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598461" h="6868701">
                    <a:moveTo>
                      <a:pt x="7179146" y="6068010"/>
                    </a:moveTo>
                    <a:lnTo>
                      <a:pt x="7170335" y="6220610"/>
                    </a:lnTo>
                    <a:cubicBezTo>
                      <a:pt x="7175739" y="6219671"/>
                      <a:pt x="7181436" y="6218731"/>
                      <a:pt x="7187428" y="6217791"/>
                    </a:cubicBezTo>
                    <a:cubicBezTo>
                      <a:pt x="7193419" y="6216851"/>
                      <a:pt x="7199351" y="6216029"/>
                      <a:pt x="7205225" y="6215324"/>
                    </a:cubicBezTo>
                    <a:cubicBezTo>
                      <a:pt x="7211099" y="6214619"/>
                      <a:pt x="7216679" y="6214091"/>
                      <a:pt x="7221965" y="6213738"/>
                    </a:cubicBezTo>
                    <a:cubicBezTo>
                      <a:pt x="7227252" y="6213386"/>
                      <a:pt x="7231775" y="6213209"/>
                      <a:pt x="7235534" y="6213209"/>
                    </a:cubicBezTo>
                    <a:cubicBezTo>
                      <a:pt x="7240703" y="6213209"/>
                      <a:pt x="7245930" y="6213503"/>
                      <a:pt x="7251217" y="6214091"/>
                    </a:cubicBezTo>
                    <a:cubicBezTo>
                      <a:pt x="7256503" y="6214678"/>
                      <a:pt x="7261261" y="6215794"/>
                      <a:pt x="7265490" y="6217439"/>
                    </a:cubicBezTo>
                    <a:cubicBezTo>
                      <a:pt x="7269719" y="6219083"/>
                      <a:pt x="7273184" y="6221256"/>
                      <a:pt x="7275886" y="6223958"/>
                    </a:cubicBezTo>
                    <a:cubicBezTo>
                      <a:pt x="7278588" y="6226660"/>
                      <a:pt x="7279939" y="6230126"/>
                      <a:pt x="7279939" y="6234355"/>
                    </a:cubicBezTo>
                    <a:cubicBezTo>
                      <a:pt x="7279939" y="6241403"/>
                      <a:pt x="7277590" y="6246337"/>
                      <a:pt x="7272891" y="6249157"/>
                    </a:cubicBezTo>
                    <a:cubicBezTo>
                      <a:pt x="7268192" y="6251976"/>
                      <a:pt x="7262788" y="6253386"/>
                      <a:pt x="7256679" y="6253386"/>
                    </a:cubicBezTo>
                    <a:cubicBezTo>
                      <a:pt x="7248926" y="6253386"/>
                      <a:pt x="7242289" y="6250860"/>
                      <a:pt x="7236767" y="6245809"/>
                    </a:cubicBezTo>
                    <a:cubicBezTo>
                      <a:pt x="7231246" y="6240757"/>
                      <a:pt x="7227780" y="6234825"/>
                      <a:pt x="7226371" y="6228011"/>
                    </a:cubicBezTo>
                    <a:lnTo>
                      <a:pt x="7148837" y="6247747"/>
                    </a:lnTo>
                    <a:cubicBezTo>
                      <a:pt x="7151187" y="6259964"/>
                      <a:pt x="7155886" y="6270831"/>
                      <a:pt x="7162934" y="6280346"/>
                    </a:cubicBezTo>
                    <a:cubicBezTo>
                      <a:pt x="7169983" y="6289862"/>
                      <a:pt x="7178558" y="6297909"/>
                      <a:pt x="7188661" y="6304488"/>
                    </a:cubicBezTo>
                    <a:cubicBezTo>
                      <a:pt x="7198764" y="6311066"/>
                      <a:pt x="7209924" y="6316059"/>
                      <a:pt x="7222142" y="6319466"/>
                    </a:cubicBezTo>
                    <a:cubicBezTo>
                      <a:pt x="7234359" y="6322872"/>
                      <a:pt x="7246811" y="6324576"/>
                      <a:pt x="7259499" y="6324576"/>
                    </a:cubicBezTo>
                    <a:cubicBezTo>
                      <a:pt x="7271481" y="6324576"/>
                      <a:pt x="7283640" y="6323107"/>
                      <a:pt x="7295975" y="6320170"/>
                    </a:cubicBezTo>
                    <a:cubicBezTo>
                      <a:pt x="7308309" y="6317234"/>
                      <a:pt x="7319470" y="6312241"/>
                      <a:pt x="7329455" y="6305192"/>
                    </a:cubicBezTo>
                    <a:cubicBezTo>
                      <a:pt x="7339440" y="6298144"/>
                      <a:pt x="7347605" y="6288805"/>
                      <a:pt x="7353949" y="6277175"/>
                    </a:cubicBezTo>
                    <a:cubicBezTo>
                      <a:pt x="7360292" y="6265545"/>
                      <a:pt x="7363464" y="6251036"/>
                      <a:pt x="7363464" y="6233650"/>
                    </a:cubicBezTo>
                    <a:cubicBezTo>
                      <a:pt x="7363464" y="6219788"/>
                      <a:pt x="7360880" y="6207806"/>
                      <a:pt x="7355711" y="6197703"/>
                    </a:cubicBezTo>
                    <a:cubicBezTo>
                      <a:pt x="7350542" y="6187600"/>
                      <a:pt x="7343552" y="6179318"/>
                      <a:pt x="7334741" y="6172857"/>
                    </a:cubicBezTo>
                    <a:cubicBezTo>
                      <a:pt x="7325931" y="6166396"/>
                      <a:pt x="7315710" y="6161638"/>
                      <a:pt x="7304080" y="6158584"/>
                    </a:cubicBezTo>
                    <a:cubicBezTo>
                      <a:pt x="7292450" y="6155529"/>
                      <a:pt x="7280174" y="6154002"/>
                      <a:pt x="7267252" y="6154002"/>
                    </a:cubicBezTo>
                    <a:cubicBezTo>
                      <a:pt x="7264668" y="6154002"/>
                      <a:pt x="7261731" y="6154178"/>
                      <a:pt x="7258441" y="6154531"/>
                    </a:cubicBezTo>
                    <a:cubicBezTo>
                      <a:pt x="7255152" y="6154883"/>
                      <a:pt x="7251863" y="6155294"/>
                      <a:pt x="7248573" y="6155764"/>
                    </a:cubicBezTo>
                    <a:lnTo>
                      <a:pt x="7249983" y="6137790"/>
                    </a:lnTo>
                    <a:lnTo>
                      <a:pt x="7348662" y="6137790"/>
                    </a:lnTo>
                    <a:lnTo>
                      <a:pt x="7348662" y="6068010"/>
                    </a:lnTo>
                    <a:close/>
                    <a:moveTo>
                      <a:pt x="0" y="0"/>
                    </a:moveTo>
                    <a:lnTo>
                      <a:pt x="7136892" y="0"/>
                    </a:lnTo>
                    <a:lnTo>
                      <a:pt x="7136892" y="5684600"/>
                    </a:lnTo>
                    <a:lnTo>
                      <a:pt x="7429400" y="5684600"/>
                    </a:lnTo>
                    <a:cubicBezTo>
                      <a:pt x="7522770" y="5684600"/>
                      <a:pt x="7598461" y="5760291"/>
                      <a:pt x="7598461" y="5853661"/>
                    </a:cubicBezTo>
                    <a:lnTo>
                      <a:pt x="7598461" y="6529883"/>
                    </a:lnTo>
                    <a:cubicBezTo>
                      <a:pt x="7598461" y="6623253"/>
                      <a:pt x="7522770" y="6698944"/>
                      <a:pt x="7429400" y="6698944"/>
                    </a:cubicBezTo>
                    <a:lnTo>
                      <a:pt x="7136892" y="6698944"/>
                    </a:lnTo>
                    <a:lnTo>
                      <a:pt x="71368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7F75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E8C862B1-D295-DCA3-FE23-5E671EBF1355}"/>
                  </a:ext>
                </a:extLst>
              </p:cNvPr>
              <p:cNvSpPr txBox="1"/>
              <p:nvPr/>
            </p:nvSpPr>
            <p:spPr>
              <a:xfrm>
                <a:off x="-1914099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05</a:t>
                </a:r>
              </a:p>
            </p:txBody>
          </p:sp>
          <p:sp>
            <p:nvSpPr>
              <p:cNvPr id="211" name="Textfeld 210">
                <a:extLst>
                  <a:ext uri="{FF2B5EF4-FFF2-40B4-BE49-F238E27FC236}">
                    <a16:creationId xmlns:a16="http://schemas.microsoft.com/office/drawing/2014/main" id="{2C5FCE25-10EB-4324-F2F5-76D79486CB66}"/>
                  </a:ext>
                </a:extLst>
              </p:cNvPr>
              <p:cNvSpPr txBox="1"/>
              <p:nvPr/>
            </p:nvSpPr>
            <p:spPr>
              <a:xfrm>
                <a:off x="-2415307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Casting and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Ending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2" name="Textfeld 211">
                <a:extLst>
                  <a:ext uri="{FF2B5EF4-FFF2-40B4-BE49-F238E27FC236}">
                    <a16:creationId xmlns:a16="http://schemas.microsoft.com/office/drawing/2014/main" id="{2204CF7C-AB0B-F72D-340C-BB9C54A10594}"/>
                  </a:ext>
                </a:extLst>
              </p:cNvPr>
              <p:cNvSpPr txBox="1"/>
              <p:nvPr/>
            </p:nvSpPr>
            <p:spPr>
              <a:xfrm>
                <a:off x="-2415307" y="3186265"/>
                <a:ext cx="3209000" cy="163121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cast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natural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numbers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and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do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-Lemma?</a:t>
                </a:r>
              </a:p>
            </p:txBody>
          </p:sp>
        </p:grpSp>
        <p:pic>
          <p:nvPicPr>
            <p:cNvPr id="208" name="Grafik 207" descr="Rennflagge Silhouette">
              <a:extLst>
                <a:ext uri="{FF2B5EF4-FFF2-40B4-BE49-F238E27FC236}">
                  <a16:creationId xmlns:a16="http://schemas.microsoft.com/office/drawing/2014/main" id="{9235C4B9-B63C-3EB2-DF82-17226ECED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6994" y="4606805"/>
              <a:ext cx="2055623" cy="2055623"/>
            </a:xfrm>
            <a:prstGeom prst="rect">
              <a:avLst/>
            </a:prstGeom>
          </p:spPr>
        </p:pic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E84D87EE-9ABD-4CE5-99E2-29719462BC18}"/>
              </a:ext>
            </a:extLst>
          </p:cNvPr>
          <p:cNvGrpSpPr/>
          <p:nvPr/>
        </p:nvGrpSpPr>
        <p:grpSpPr>
          <a:xfrm>
            <a:off x="-779207" y="-1813"/>
            <a:ext cx="6888282" cy="6868701"/>
            <a:chOff x="-492415" y="-19984"/>
            <a:chExt cx="6888282" cy="6868701"/>
          </a:xfrm>
        </p:grpSpPr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74B9AA47-0657-6E28-F9AB-25BE23D673DA}"/>
                </a:ext>
              </a:extLst>
            </p:cNvPr>
            <p:cNvGrpSpPr/>
            <p:nvPr/>
          </p:nvGrpSpPr>
          <p:grpSpPr>
            <a:xfrm>
              <a:off x="-492415" y="-19984"/>
              <a:ext cx="6888282" cy="6868701"/>
              <a:chOff x="-4877394" y="1895"/>
              <a:chExt cx="6888282" cy="6868701"/>
            </a:xfrm>
          </p:grpSpPr>
          <p:sp>
            <p:nvSpPr>
              <p:cNvPr id="216" name="Freihandform 215">
                <a:extLst>
                  <a:ext uri="{FF2B5EF4-FFF2-40B4-BE49-F238E27FC236}">
                    <a16:creationId xmlns:a16="http://schemas.microsoft.com/office/drawing/2014/main" id="{A4212F00-7B26-B25B-F14F-A517B78CFF85}"/>
                  </a:ext>
                </a:extLst>
              </p:cNvPr>
              <p:cNvSpPr/>
              <p:nvPr/>
            </p:nvSpPr>
            <p:spPr>
              <a:xfrm>
                <a:off x="-4877394" y="1895"/>
                <a:ext cx="6888282" cy="6868701"/>
              </a:xfrm>
              <a:custGeom>
                <a:avLst/>
                <a:gdLst>
                  <a:gd name="connsiteX0" fmla="*/ 6534736 w 6888282"/>
                  <a:gd name="connsiteY0" fmla="*/ 4859176 h 6868701"/>
                  <a:gd name="connsiteX1" fmla="*/ 6536146 w 6888282"/>
                  <a:gd name="connsiteY1" fmla="*/ 4859176 h 6868701"/>
                  <a:gd name="connsiteX2" fmla="*/ 6536146 w 6888282"/>
                  <a:gd name="connsiteY2" fmla="*/ 4922260 h 6868701"/>
                  <a:gd name="connsiteX3" fmla="*/ 6493150 w 6888282"/>
                  <a:gd name="connsiteY3" fmla="*/ 4922260 h 6868701"/>
                  <a:gd name="connsiteX4" fmla="*/ 6509362 w 6888282"/>
                  <a:gd name="connsiteY4" fmla="*/ 4782347 h 6868701"/>
                  <a:gd name="connsiteX5" fmla="*/ 6414912 w 6888282"/>
                  <a:gd name="connsiteY5" fmla="*/ 4919441 h 6868701"/>
                  <a:gd name="connsiteX6" fmla="*/ 6414912 w 6888282"/>
                  <a:gd name="connsiteY6" fmla="*/ 4987811 h 6868701"/>
                  <a:gd name="connsiteX7" fmla="*/ 6535089 w 6888282"/>
                  <a:gd name="connsiteY7" fmla="*/ 4987811 h 6868701"/>
                  <a:gd name="connsiteX8" fmla="*/ 6535089 w 6888282"/>
                  <a:gd name="connsiteY8" fmla="*/ 5031864 h 6868701"/>
                  <a:gd name="connsiteX9" fmla="*/ 6611213 w 6888282"/>
                  <a:gd name="connsiteY9" fmla="*/ 5031864 h 6868701"/>
                  <a:gd name="connsiteX10" fmla="*/ 6611213 w 6888282"/>
                  <a:gd name="connsiteY10" fmla="*/ 4987811 h 6868701"/>
                  <a:gd name="connsiteX11" fmla="*/ 6644693 w 6888282"/>
                  <a:gd name="connsiteY11" fmla="*/ 4987811 h 6868701"/>
                  <a:gd name="connsiteX12" fmla="*/ 6644693 w 6888282"/>
                  <a:gd name="connsiteY12" fmla="*/ 4922260 h 6868701"/>
                  <a:gd name="connsiteX13" fmla="*/ 6610860 w 6888282"/>
                  <a:gd name="connsiteY13" fmla="*/ 4922260 h 6868701"/>
                  <a:gd name="connsiteX14" fmla="*/ 6610860 w 6888282"/>
                  <a:gd name="connsiteY14" fmla="*/ 4782347 h 6868701"/>
                  <a:gd name="connsiteX15" fmla="*/ 0 w 6888282"/>
                  <a:gd name="connsiteY15" fmla="*/ 0 h 6868701"/>
                  <a:gd name="connsiteX16" fmla="*/ 6367287 w 6888282"/>
                  <a:gd name="connsiteY16" fmla="*/ 0 h 6868701"/>
                  <a:gd name="connsiteX17" fmla="*/ 6367287 w 6888282"/>
                  <a:gd name="connsiteY17" fmla="*/ 4380286 h 6868701"/>
                  <a:gd name="connsiteX18" fmla="*/ 6719221 w 6888282"/>
                  <a:gd name="connsiteY18" fmla="*/ 4380286 h 6868701"/>
                  <a:gd name="connsiteX19" fmla="*/ 6888282 w 6888282"/>
                  <a:gd name="connsiteY19" fmla="*/ 4549347 h 6868701"/>
                  <a:gd name="connsiteX20" fmla="*/ 6888282 w 6888282"/>
                  <a:gd name="connsiteY20" fmla="*/ 5225569 h 6868701"/>
                  <a:gd name="connsiteX21" fmla="*/ 6719221 w 6888282"/>
                  <a:gd name="connsiteY21" fmla="*/ 5394630 h 6868701"/>
                  <a:gd name="connsiteX22" fmla="*/ 6367287 w 6888282"/>
                  <a:gd name="connsiteY22" fmla="*/ 5394630 h 6868701"/>
                  <a:gd name="connsiteX23" fmla="*/ 6367287 w 6888282"/>
                  <a:gd name="connsiteY23" fmla="*/ 6868701 h 6868701"/>
                  <a:gd name="connsiteX24" fmla="*/ 0 w 6888282"/>
                  <a:gd name="connsiteY24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88282" h="6868701">
                    <a:moveTo>
                      <a:pt x="6534736" y="4859176"/>
                    </a:moveTo>
                    <a:lnTo>
                      <a:pt x="6536146" y="4859176"/>
                    </a:lnTo>
                    <a:lnTo>
                      <a:pt x="6536146" y="4922260"/>
                    </a:lnTo>
                    <a:lnTo>
                      <a:pt x="6493150" y="4922260"/>
                    </a:lnTo>
                    <a:close/>
                    <a:moveTo>
                      <a:pt x="6509362" y="4782347"/>
                    </a:moveTo>
                    <a:lnTo>
                      <a:pt x="6414912" y="4919441"/>
                    </a:lnTo>
                    <a:lnTo>
                      <a:pt x="6414912" y="4987811"/>
                    </a:lnTo>
                    <a:lnTo>
                      <a:pt x="6535089" y="4987811"/>
                    </a:lnTo>
                    <a:lnTo>
                      <a:pt x="6535089" y="5031864"/>
                    </a:lnTo>
                    <a:lnTo>
                      <a:pt x="6611213" y="5031864"/>
                    </a:lnTo>
                    <a:lnTo>
                      <a:pt x="6611213" y="4987811"/>
                    </a:lnTo>
                    <a:lnTo>
                      <a:pt x="6644693" y="4987811"/>
                    </a:lnTo>
                    <a:lnTo>
                      <a:pt x="6644693" y="4922260"/>
                    </a:lnTo>
                    <a:lnTo>
                      <a:pt x="6610860" y="4922260"/>
                    </a:lnTo>
                    <a:lnTo>
                      <a:pt x="6610860" y="4782347"/>
                    </a:lnTo>
                    <a:close/>
                    <a:moveTo>
                      <a:pt x="0" y="0"/>
                    </a:moveTo>
                    <a:lnTo>
                      <a:pt x="6367287" y="0"/>
                    </a:lnTo>
                    <a:lnTo>
                      <a:pt x="6367287" y="4380286"/>
                    </a:lnTo>
                    <a:lnTo>
                      <a:pt x="6719221" y="4380286"/>
                    </a:lnTo>
                    <a:cubicBezTo>
                      <a:pt x="6812591" y="4380286"/>
                      <a:pt x="6888282" y="4455977"/>
                      <a:pt x="6888282" y="4549347"/>
                    </a:cubicBezTo>
                    <a:lnTo>
                      <a:pt x="6888282" y="5225569"/>
                    </a:lnTo>
                    <a:cubicBezTo>
                      <a:pt x="6888282" y="5318939"/>
                      <a:pt x="6812591" y="5394630"/>
                      <a:pt x="6719221" y="5394630"/>
                    </a:cubicBezTo>
                    <a:lnTo>
                      <a:pt x="6367287" y="5394630"/>
                    </a:lnTo>
                    <a:lnTo>
                      <a:pt x="6367287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A398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217" name="Textfeld 216">
                <a:extLst>
                  <a:ext uri="{FF2B5EF4-FFF2-40B4-BE49-F238E27FC236}">
                    <a16:creationId xmlns:a16="http://schemas.microsoft.com/office/drawing/2014/main" id="{DCD390A9-49AF-9EE4-97E7-D68B1FCD2E84}"/>
                  </a:ext>
                </a:extLst>
              </p:cNvPr>
              <p:cNvSpPr txBox="1"/>
              <p:nvPr/>
            </p:nvSpPr>
            <p:spPr>
              <a:xfrm>
                <a:off x="-190998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04</a:t>
                </a:r>
              </a:p>
            </p:txBody>
          </p:sp>
          <p:sp>
            <p:nvSpPr>
              <p:cNvPr id="218" name="Textfeld 217">
                <a:extLst>
                  <a:ext uri="{FF2B5EF4-FFF2-40B4-BE49-F238E27FC236}">
                    <a16:creationId xmlns:a16="http://schemas.microsoft.com/office/drawing/2014/main" id="{EB876058-70AB-0480-B5C2-EE5FDBAC2AA2}"/>
                  </a:ext>
                </a:extLst>
              </p:cNvPr>
              <p:cNvSpPr txBox="1"/>
              <p:nvPr/>
            </p:nvSpPr>
            <p:spPr>
              <a:xfrm>
                <a:off x="-2411191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Non-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negativity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of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19" name="Textfeld 218">
                <a:extLst>
                  <a:ext uri="{FF2B5EF4-FFF2-40B4-BE49-F238E27FC236}">
                    <a16:creationId xmlns:a16="http://schemas.microsoft.com/office/drawing/2014/main" id="{0E8B9647-ACC1-ABAB-D227-D29C966BD041}"/>
                  </a:ext>
                </a:extLst>
              </p:cNvPr>
              <p:cNvSpPr txBox="1"/>
              <p:nvPr/>
            </p:nvSpPr>
            <p:spPr>
              <a:xfrm>
                <a:off x="-2411191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chemeClr val="bg1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15" name="Grafik 214" descr="Abakus Silhouette">
              <a:extLst>
                <a:ext uri="{FF2B5EF4-FFF2-40B4-BE49-F238E27FC236}">
                  <a16:creationId xmlns:a16="http://schemas.microsoft.com/office/drawing/2014/main" id="{3DEBF8F4-3332-801A-712A-7F2C4C41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34893" y="4291010"/>
              <a:ext cx="2187386" cy="2187386"/>
            </a:xfrm>
            <a:prstGeom prst="rect">
              <a:avLst/>
            </a:prstGeom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B6F0F3A6-1E17-7A25-63EB-813D26CDCF4A}"/>
              </a:ext>
            </a:extLst>
          </p:cNvPr>
          <p:cNvGrpSpPr/>
          <p:nvPr/>
        </p:nvGrpSpPr>
        <p:grpSpPr>
          <a:xfrm>
            <a:off x="-583267" y="-12432"/>
            <a:ext cx="6054575" cy="6868701"/>
            <a:chOff x="-412982" y="0"/>
            <a:chExt cx="6054575" cy="6868701"/>
          </a:xfrm>
        </p:grpSpPr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B3C6C807-02E9-FF8E-9CA3-B4D3DA7A297B}"/>
                </a:ext>
              </a:extLst>
            </p:cNvPr>
            <p:cNvGrpSpPr/>
            <p:nvPr/>
          </p:nvGrpSpPr>
          <p:grpSpPr>
            <a:xfrm>
              <a:off x="-412982" y="0"/>
              <a:ext cx="6054575" cy="6868701"/>
              <a:chOff x="-4419634" y="0"/>
              <a:chExt cx="6054575" cy="6868701"/>
            </a:xfrm>
          </p:grpSpPr>
          <p:sp>
            <p:nvSpPr>
              <p:cNvPr id="223" name="Freihandform 222">
                <a:extLst>
                  <a:ext uri="{FF2B5EF4-FFF2-40B4-BE49-F238E27FC236}">
                    <a16:creationId xmlns:a16="http://schemas.microsoft.com/office/drawing/2014/main" id="{D8DCCAE4-8C38-E2A0-9E85-F127C09FA596}"/>
                  </a:ext>
                </a:extLst>
              </p:cNvPr>
              <p:cNvSpPr/>
              <p:nvPr/>
            </p:nvSpPr>
            <p:spPr>
              <a:xfrm>
                <a:off x="-4419634" y="0"/>
                <a:ext cx="6054575" cy="6868701"/>
              </a:xfrm>
              <a:custGeom>
                <a:avLst/>
                <a:gdLst>
                  <a:gd name="connsiteX0" fmla="*/ 5719513 w 6054575"/>
                  <a:gd name="connsiteY0" fmla="*/ 3269089 h 6868701"/>
                  <a:gd name="connsiteX1" fmla="*/ 5685856 w 6054575"/>
                  <a:gd name="connsiteY1" fmla="*/ 3272789 h 6868701"/>
                  <a:gd name="connsiteX2" fmla="*/ 5653785 w 6054575"/>
                  <a:gd name="connsiteY2" fmla="*/ 3284948 h 6868701"/>
                  <a:gd name="connsiteX3" fmla="*/ 5627177 w 6054575"/>
                  <a:gd name="connsiteY3" fmla="*/ 3307327 h 6868701"/>
                  <a:gd name="connsiteX4" fmla="*/ 5609204 w 6054575"/>
                  <a:gd name="connsiteY4" fmla="*/ 3341688 h 6868701"/>
                  <a:gd name="connsiteX5" fmla="*/ 5687090 w 6054575"/>
                  <a:gd name="connsiteY5" fmla="*/ 3358252 h 6868701"/>
                  <a:gd name="connsiteX6" fmla="*/ 5696253 w 6054575"/>
                  <a:gd name="connsiteY6" fmla="*/ 3342217 h 6868701"/>
                  <a:gd name="connsiteX7" fmla="*/ 5712464 w 6054575"/>
                  <a:gd name="connsiteY7" fmla="*/ 3336754 h 6868701"/>
                  <a:gd name="connsiteX8" fmla="*/ 5725856 w 6054575"/>
                  <a:gd name="connsiteY8" fmla="*/ 3339926 h 6868701"/>
                  <a:gd name="connsiteX9" fmla="*/ 5732200 w 6054575"/>
                  <a:gd name="connsiteY9" fmla="*/ 3351204 h 6868701"/>
                  <a:gd name="connsiteX10" fmla="*/ 5724094 w 6054575"/>
                  <a:gd name="connsiteY10" fmla="*/ 3365477 h 6868701"/>
                  <a:gd name="connsiteX11" fmla="*/ 5702596 w 6054575"/>
                  <a:gd name="connsiteY11" fmla="*/ 3369177 h 6868701"/>
                  <a:gd name="connsiteX12" fmla="*/ 5675812 w 6054575"/>
                  <a:gd name="connsiteY12" fmla="*/ 3369177 h 6868701"/>
                  <a:gd name="connsiteX13" fmla="*/ 5675812 w 6054575"/>
                  <a:gd name="connsiteY13" fmla="*/ 3426975 h 6868701"/>
                  <a:gd name="connsiteX14" fmla="*/ 5699777 w 6054575"/>
                  <a:gd name="connsiteY14" fmla="*/ 3426975 h 6868701"/>
                  <a:gd name="connsiteX15" fmla="*/ 5726209 w 6054575"/>
                  <a:gd name="connsiteY15" fmla="*/ 3430499 h 6868701"/>
                  <a:gd name="connsiteX16" fmla="*/ 5736077 w 6054575"/>
                  <a:gd name="connsiteY16" fmla="*/ 3445301 h 6868701"/>
                  <a:gd name="connsiteX17" fmla="*/ 5733962 w 6054575"/>
                  <a:gd name="connsiteY17" fmla="*/ 3453407 h 6868701"/>
                  <a:gd name="connsiteX18" fmla="*/ 5728676 w 6054575"/>
                  <a:gd name="connsiteY18" fmla="*/ 3458517 h 6868701"/>
                  <a:gd name="connsiteX19" fmla="*/ 5721627 w 6054575"/>
                  <a:gd name="connsiteY19" fmla="*/ 3461337 h 6868701"/>
                  <a:gd name="connsiteX20" fmla="*/ 5714226 w 6054575"/>
                  <a:gd name="connsiteY20" fmla="*/ 3462218 h 6868701"/>
                  <a:gd name="connsiteX21" fmla="*/ 5692905 w 6054575"/>
                  <a:gd name="connsiteY21" fmla="*/ 3454464 h 6868701"/>
                  <a:gd name="connsiteX22" fmla="*/ 5682508 w 6054575"/>
                  <a:gd name="connsiteY22" fmla="*/ 3437548 h 6868701"/>
                  <a:gd name="connsiteX23" fmla="*/ 5604270 w 6054575"/>
                  <a:gd name="connsiteY23" fmla="*/ 3455874 h 6868701"/>
                  <a:gd name="connsiteX24" fmla="*/ 5620658 w 6054575"/>
                  <a:gd name="connsiteY24" fmla="*/ 3490412 h 6868701"/>
                  <a:gd name="connsiteX25" fmla="*/ 5647442 w 6054575"/>
                  <a:gd name="connsiteY25" fmla="*/ 3514377 h 6868701"/>
                  <a:gd name="connsiteX26" fmla="*/ 5681275 w 6054575"/>
                  <a:gd name="connsiteY26" fmla="*/ 3528297 h 6868701"/>
                  <a:gd name="connsiteX27" fmla="*/ 5718808 w 6054575"/>
                  <a:gd name="connsiteY27" fmla="*/ 3532703 h 6868701"/>
                  <a:gd name="connsiteX28" fmla="*/ 5756517 w 6054575"/>
                  <a:gd name="connsiteY28" fmla="*/ 3528121 h 6868701"/>
                  <a:gd name="connsiteX29" fmla="*/ 5789998 w 6054575"/>
                  <a:gd name="connsiteY29" fmla="*/ 3513495 h 6868701"/>
                  <a:gd name="connsiteX30" fmla="*/ 5813963 w 6054575"/>
                  <a:gd name="connsiteY30" fmla="*/ 3487768 h 6868701"/>
                  <a:gd name="connsiteX31" fmla="*/ 5823126 w 6054575"/>
                  <a:gd name="connsiteY31" fmla="*/ 3450235 h 6868701"/>
                  <a:gd name="connsiteX32" fmla="*/ 5820130 w 6054575"/>
                  <a:gd name="connsiteY32" fmla="*/ 3432790 h 6868701"/>
                  <a:gd name="connsiteX33" fmla="*/ 5811496 w 6054575"/>
                  <a:gd name="connsiteY33" fmla="*/ 3416755 h 6868701"/>
                  <a:gd name="connsiteX34" fmla="*/ 5797927 w 6054575"/>
                  <a:gd name="connsiteY34" fmla="*/ 3403715 h 6868701"/>
                  <a:gd name="connsiteX35" fmla="*/ 5780482 w 6054575"/>
                  <a:gd name="connsiteY35" fmla="*/ 3394904 h 6868701"/>
                  <a:gd name="connsiteX36" fmla="*/ 5780482 w 6054575"/>
                  <a:gd name="connsiteY36" fmla="*/ 3393495 h 6868701"/>
                  <a:gd name="connsiteX37" fmla="*/ 5807443 w 6054575"/>
                  <a:gd name="connsiteY37" fmla="*/ 3376402 h 6868701"/>
                  <a:gd name="connsiteX38" fmla="*/ 5818544 w 6054575"/>
                  <a:gd name="connsiteY38" fmla="*/ 3342746 h 6868701"/>
                  <a:gd name="connsiteX39" fmla="*/ 5809381 w 6054575"/>
                  <a:gd name="connsiteY39" fmla="*/ 3309089 h 6868701"/>
                  <a:gd name="connsiteX40" fmla="*/ 5785769 w 6054575"/>
                  <a:gd name="connsiteY40" fmla="*/ 3286181 h 6868701"/>
                  <a:gd name="connsiteX41" fmla="*/ 5753698 w 6054575"/>
                  <a:gd name="connsiteY41" fmla="*/ 3273142 h 6868701"/>
                  <a:gd name="connsiteX42" fmla="*/ 5719513 w 6054575"/>
                  <a:gd name="connsiteY42" fmla="*/ 3269089 h 6868701"/>
                  <a:gd name="connsiteX43" fmla="*/ 0 w 6054575"/>
                  <a:gd name="connsiteY43" fmla="*/ 0 h 6868701"/>
                  <a:gd name="connsiteX44" fmla="*/ 5533580 w 6054575"/>
                  <a:gd name="connsiteY44" fmla="*/ 0 h 6868701"/>
                  <a:gd name="connsiteX45" fmla="*/ 5533580 w 6054575"/>
                  <a:gd name="connsiteY45" fmla="*/ 2920707 h 6868701"/>
                  <a:gd name="connsiteX46" fmla="*/ 5885514 w 6054575"/>
                  <a:gd name="connsiteY46" fmla="*/ 2920707 h 6868701"/>
                  <a:gd name="connsiteX47" fmla="*/ 6054575 w 6054575"/>
                  <a:gd name="connsiteY47" fmla="*/ 3089768 h 6868701"/>
                  <a:gd name="connsiteX48" fmla="*/ 6054575 w 6054575"/>
                  <a:gd name="connsiteY48" fmla="*/ 3765990 h 6868701"/>
                  <a:gd name="connsiteX49" fmla="*/ 5885514 w 6054575"/>
                  <a:gd name="connsiteY49" fmla="*/ 3935051 h 6868701"/>
                  <a:gd name="connsiteX50" fmla="*/ 5533580 w 6054575"/>
                  <a:gd name="connsiteY50" fmla="*/ 3935051 h 6868701"/>
                  <a:gd name="connsiteX51" fmla="*/ 5533580 w 6054575"/>
                  <a:gd name="connsiteY51" fmla="*/ 6868701 h 6868701"/>
                  <a:gd name="connsiteX52" fmla="*/ 0 w 6054575"/>
                  <a:gd name="connsiteY52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54575" h="6868701">
                    <a:moveTo>
                      <a:pt x="5719513" y="3269089"/>
                    </a:moveTo>
                    <a:cubicBezTo>
                      <a:pt x="5708470" y="3269089"/>
                      <a:pt x="5697251" y="3270322"/>
                      <a:pt x="5685856" y="3272789"/>
                    </a:cubicBezTo>
                    <a:cubicBezTo>
                      <a:pt x="5674461" y="3275256"/>
                      <a:pt x="5663771" y="3279309"/>
                      <a:pt x="5653785" y="3284948"/>
                    </a:cubicBezTo>
                    <a:cubicBezTo>
                      <a:pt x="5643800" y="3290587"/>
                      <a:pt x="5634931" y="3298046"/>
                      <a:pt x="5627177" y="3307327"/>
                    </a:cubicBezTo>
                    <a:cubicBezTo>
                      <a:pt x="5619424" y="3316607"/>
                      <a:pt x="5613433" y="3328061"/>
                      <a:pt x="5609204" y="3341688"/>
                    </a:cubicBezTo>
                    <a:lnTo>
                      <a:pt x="5687090" y="3358252"/>
                    </a:lnTo>
                    <a:cubicBezTo>
                      <a:pt x="5688264" y="3351204"/>
                      <a:pt x="5691319" y="3345859"/>
                      <a:pt x="5696253" y="3342217"/>
                    </a:cubicBezTo>
                    <a:cubicBezTo>
                      <a:pt x="5701187" y="3338575"/>
                      <a:pt x="5706590" y="3336754"/>
                      <a:pt x="5712464" y="3336754"/>
                    </a:cubicBezTo>
                    <a:cubicBezTo>
                      <a:pt x="5717163" y="3336754"/>
                      <a:pt x="5721627" y="3337812"/>
                      <a:pt x="5725856" y="3339926"/>
                    </a:cubicBezTo>
                    <a:cubicBezTo>
                      <a:pt x="5730085" y="3342041"/>
                      <a:pt x="5732200" y="3345800"/>
                      <a:pt x="5732200" y="3351204"/>
                    </a:cubicBezTo>
                    <a:cubicBezTo>
                      <a:pt x="5732200" y="3358252"/>
                      <a:pt x="5729498" y="3363010"/>
                      <a:pt x="5724094" y="3365477"/>
                    </a:cubicBezTo>
                    <a:cubicBezTo>
                      <a:pt x="5718690" y="3367944"/>
                      <a:pt x="5711524" y="3369177"/>
                      <a:pt x="5702596" y="3369177"/>
                    </a:cubicBezTo>
                    <a:lnTo>
                      <a:pt x="5675812" y="3369177"/>
                    </a:lnTo>
                    <a:lnTo>
                      <a:pt x="5675812" y="3426975"/>
                    </a:lnTo>
                    <a:lnTo>
                      <a:pt x="5699777" y="3426975"/>
                    </a:lnTo>
                    <a:cubicBezTo>
                      <a:pt x="5710820" y="3426975"/>
                      <a:pt x="5719630" y="3428150"/>
                      <a:pt x="5726209" y="3430499"/>
                    </a:cubicBezTo>
                    <a:cubicBezTo>
                      <a:pt x="5732787" y="3432849"/>
                      <a:pt x="5736077" y="3437783"/>
                      <a:pt x="5736077" y="3445301"/>
                    </a:cubicBezTo>
                    <a:cubicBezTo>
                      <a:pt x="5736077" y="3448591"/>
                      <a:pt x="5735372" y="3451292"/>
                      <a:pt x="5733962" y="3453407"/>
                    </a:cubicBezTo>
                    <a:cubicBezTo>
                      <a:pt x="5732552" y="3455522"/>
                      <a:pt x="5730790" y="3457225"/>
                      <a:pt x="5728676" y="3458517"/>
                    </a:cubicBezTo>
                    <a:cubicBezTo>
                      <a:pt x="5726561" y="3459809"/>
                      <a:pt x="5724212" y="3460749"/>
                      <a:pt x="5721627" y="3461337"/>
                    </a:cubicBezTo>
                    <a:cubicBezTo>
                      <a:pt x="5719043" y="3461924"/>
                      <a:pt x="5716576" y="3462218"/>
                      <a:pt x="5714226" y="3462218"/>
                    </a:cubicBezTo>
                    <a:cubicBezTo>
                      <a:pt x="5705533" y="3462218"/>
                      <a:pt x="5698426" y="3459633"/>
                      <a:pt x="5692905" y="3454464"/>
                    </a:cubicBezTo>
                    <a:cubicBezTo>
                      <a:pt x="5687383" y="3449295"/>
                      <a:pt x="5683918" y="3443657"/>
                      <a:pt x="5682508" y="3437548"/>
                    </a:cubicBezTo>
                    <a:lnTo>
                      <a:pt x="5604270" y="3455874"/>
                    </a:lnTo>
                    <a:cubicBezTo>
                      <a:pt x="5607559" y="3469266"/>
                      <a:pt x="5613022" y="3480779"/>
                      <a:pt x="5620658" y="3490412"/>
                    </a:cubicBezTo>
                    <a:cubicBezTo>
                      <a:pt x="5628293" y="3500045"/>
                      <a:pt x="5637221" y="3508033"/>
                      <a:pt x="5647442" y="3514377"/>
                    </a:cubicBezTo>
                    <a:cubicBezTo>
                      <a:pt x="5657662" y="3520720"/>
                      <a:pt x="5668940" y="3525360"/>
                      <a:pt x="5681275" y="3528297"/>
                    </a:cubicBezTo>
                    <a:cubicBezTo>
                      <a:pt x="5693609" y="3531234"/>
                      <a:pt x="5706121" y="3532703"/>
                      <a:pt x="5718808" y="3532703"/>
                    </a:cubicBezTo>
                    <a:cubicBezTo>
                      <a:pt x="5731495" y="3532703"/>
                      <a:pt x="5744065" y="3531175"/>
                      <a:pt x="5756517" y="3528121"/>
                    </a:cubicBezTo>
                    <a:cubicBezTo>
                      <a:pt x="5768970" y="3525067"/>
                      <a:pt x="5780130" y="3520192"/>
                      <a:pt x="5789998" y="3513495"/>
                    </a:cubicBezTo>
                    <a:cubicBezTo>
                      <a:pt x="5799866" y="3506799"/>
                      <a:pt x="5807854" y="3498224"/>
                      <a:pt x="5813963" y="3487768"/>
                    </a:cubicBezTo>
                    <a:cubicBezTo>
                      <a:pt x="5820071" y="3477313"/>
                      <a:pt x="5823126" y="3464802"/>
                      <a:pt x="5823126" y="3450235"/>
                    </a:cubicBezTo>
                    <a:cubicBezTo>
                      <a:pt x="5823126" y="3444361"/>
                      <a:pt x="5822127" y="3438546"/>
                      <a:pt x="5820130" y="3432790"/>
                    </a:cubicBezTo>
                    <a:cubicBezTo>
                      <a:pt x="5818133" y="3427034"/>
                      <a:pt x="5815255" y="3421689"/>
                      <a:pt x="5811496" y="3416755"/>
                    </a:cubicBezTo>
                    <a:cubicBezTo>
                      <a:pt x="5807736" y="3411821"/>
                      <a:pt x="5803214" y="3407474"/>
                      <a:pt x="5797927" y="3403715"/>
                    </a:cubicBezTo>
                    <a:cubicBezTo>
                      <a:pt x="5792641" y="3399956"/>
                      <a:pt x="5786826" y="3397019"/>
                      <a:pt x="5780482" y="3394904"/>
                    </a:cubicBezTo>
                    <a:lnTo>
                      <a:pt x="5780482" y="3393495"/>
                    </a:lnTo>
                    <a:cubicBezTo>
                      <a:pt x="5791055" y="3390440"/>
                      <a:pt x="5800042" y="3384743"/>
                      <a:pt x="5807443" y="3376402"/>
                    </a:cubicBezTo>
                    <a:cubicBezTo>
                      <a:pt x="5814844" y="3368061"/>
                      <a:pt x="5818544" y="3356843"/>
                      <a:pt x="5818544" y="3342746"/>
                    </a:cubicBezTo>
                    <a:cubicBezTo>
                      <a:pt x="5818544" y="3329588"/>
                      <a:pt x="5815490" y="3318370"/>
                      <a:pt x="5809381" y="3309089"/>
                    </a:cubicBezTo>
                    <a:cubicBezTo>
                      <a:pt x="5803272" y="3299808"/>
                      <a:pt x="5795402" y="3292173"/>
                      <a:pt x="5785769" y="3286181"/>
                    </a:cubicBezTo>
                    <a:cubicBezTo>
                      <a:pt x="5776136" y="3280190"/>
                      <a:pt x="5765445" y="3275844"/>
                      <a:pt x="5753698" y="3273142"/>
                    </a:cubicBezTo>
                    <a:cubicBezTo>
                      <a:pt x="5741950" y="3270440"/>
                      <a:pt x="5730555" y="3269089"/>
                      <a:pt x="5719513" y="3269089"/>
                    </a:cubicBezTo>
                    <a:close/>
                    <a:moveTo>
                      <a:pt x="0" y="0"/>
                    </a:moveTo>
                    <a:lnTo>
                      <a:pt x="5533580" y="0"/>
                    </a:lnTo>
                    <a:lnTo>
                      <a:pt x="5533580" y="2920707"/>
                    </a:lnTo>
                    <a:lnTo>
                      <a:pt x="5885514" y="2920707"/>
                    </a:lnTo>
                    <a:cubicBezTo>
                      <a:pt x="5978884" y="2920707"/>
                      <a:pt x="6054575" y="2996398"/>
                      <a:pt x="6054575" y="3089768"/>
                    </a:cubicBezTo>
                    <a:lnTo>
                      <a:pt x="6054575" y="3765990"/>
                    </a:lnTo>
                    <a:cubicBezTo>
                      <a:pt x="6054575" y="3859360"/>
                      <a:pt x="5978884" y="3935051"/>
                      <a:pt x="5885514" y="3935051"/>
                    </a:cubicBezTo>
                    <a:lnTo>
                      <a:pt x="5533580" y="3935051"/>
                    </a:lnTo>
                    <a:lnTo>
                      <a:pt x="5533580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CBBD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24" name="Textfeld 223">
                <a:extLst>
                  <a:ext uri="{FF2B5EF4-FFF2-40B4-BE49-F238E27FC236}">
                    <a16:creationId xmlns:a16="http://schemas.microsoft.com/office/drawing/2014/main" id="{8D86F6E6-EF8C-3BAF-3C92-5B8A3B56CE27}"/>
                  </a:ext>
                </a:extLst>
              </p:cNvPr>
              <p:cNvSpPr txBox="1"/>
              <p:nvPr/>
            </p:nvSpPr>
            <p:spPr>
              <a:xfrm>
                <a:off x="-2344208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03</a:t>
                </a:r>
              </a:p>
            </p:txBody>
          </p:sp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BCEE5659-37EF-5A18-3714-CC64F4AE96DD}"/>
                  </a:ext>
                </a:extLst>
              </p:cNvPr>
              <p:cNvSpPr txBox="1"/>
              <p:nvPr/>
            </p:nvSpPr>
            <p:spPr>
              <a:xfrm>
                <a:off x="-2845416" y="1893604"/>
                <a:ext cx="3209000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Shifting </a:t>
                </a:r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endParaRPr lang="de-DE" sz="3200" b="1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ADLaM Display" panose="020F0502020204030204" pitchFamily="34" charset="0"/>
                </a:endParaRPr>
              </a:p>
            </p:txBody>
          </p:sp>
          <p:sp>
            <p:nvSpPr>
              <p:cNvPr id="226" name="Textfeld 225">
                <a:extLst>
                  <a:ext uri="{FF2B5EF4-FFF2-40B4-BE49-F238E27FC236}">
                    <a16:creationId xmlns:a16="http://schemas.microsoft.com/office/drawing/2014/main" id="{71033496-2ECC-CA16-AD4A-C82DD44AA2CC}"/>
                  </a:ext>
                </a:extLst>
              </p:cNvPr>
              <p:cNvSpPr txBox="1"/>
              <p:nvPr/>
            </p:nvSpPr>
            <p:spPr>
              <a:xfrm>
                <a:off x="-2845416" y="3186265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make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sure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that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coefficients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are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non-negative? </a:t>
                </a:r>
              </a:p>
            </p:txBody>
          </p:sp>
        </p:grpSp>
        <p:pic>
          <p:nvPicPr>
            <p:cNvPr id="222" name="Grafik 221" descr="Liniendiagramm Silhouette">
              <a:extLst>
                <a:ext uri="{FF2B5EF4-FFF2-40B4-BE49-F238E27FC236}">
                  <a16:creationId xmlns:a16="http://schemas.microsoft.com/office/drawing/2014/main" id="{F84FD904-1A52-295F-BBF7-DB834D34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11343" y="4207340"/>
              <a:ext cx="2205923" cy="2205923"/>
            </a:xfrm>
            <a:prstGeom prst="rect">
              <a:avLst/>
            </a:prstGeom>
          </p:spPr>
        </p:pic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EF296EB7-6C89-ADC6-0642-FAF129464E8E}"/>
              </a:ext>
            </a:extLst>
          </p:cNvPr>
          <p:cNvGrpSpPr/>
          <p:nvPr/>
        </p:nvGrpSpPr>
        <p:grpSpPr>
          <a:xfrm>
            <a:off x="-4058899" y="-15125"/>
            <a:ext cx="5244687" cy="6868701"/>
            <a:chOff x="-389644" y="-24387"/>
            <a:chExt cx="5244687" cy="6868701"/>
          </a:xfrm>
        </p:grpSpPr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85159709-6A0B-1960-9615-B7C572D9DFDC}"/>
                </a:ext>
              </a:extLst>
            </p:cNvPr>
            <p:cNvGrpSpPr/>
            <p:nvPr/>
          </p:nvGrpSpPr>
          <p:grpSpPr>
            <a:xfrm>
              <a:off x="-389644" y="-24387"/>
              <a:ext cx="5244687" cy="6868701"/>
              <a:chOff x="-4005274" y="17612"/>
              <a:chExt cx="5244687" cy="6868701"/>
            </a:xfrm>
          </p:grpSpPr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A48F266E-8815-7782-7E55-742672B9D641}"/>
                  </a:ext>
                </a:extLst>
              </p:cNvPr>
              <p:cNvSpPr/>
              <p:nvPr/>
            </p:nvSpPr>
            <p:spPr>
              <a:xfrm>
                <a:off x="-4005274" y="17612"/>
                <a:ext cx="5244687" cy="6868701"/>
              </a:xfrm>
              <a:custGeom>
                <a:avLst/>
                <a:gdLst>
                  <a:gd name="connsiteX0" fmla="*/ 4862402 w 5244687"/>
                  <a:gd name="connsiteY0" fmla="*/ 1884993 h 6868701"/>
                  <a:gd name="connsiteX1" fmla="*/ 4823459 w 5244687"/>
                  <a:gd name="connsiteY1" fmla="*/ 1890455 h 6868701"/>
                  <a:gd name="connsiteX2" fmla="*/ 4789274 w 5244687"/>
                  <a:gd name="connsiteY2" fmla="*/ 1907548 h 6868701"/>
                  <a:gd name="connsiteX3" fmla="*/ 4763723 w 5244687"/>
                  <a:gd name="connsiteY3" fmla="*/ 1936799 h 6868701"/>
                  <a:gd name="connsiteX4" fmla="*/ 4751035 w 5244687"/>
                  <a:gd name="connsiteY4" fmla="*/ 1978738 h 6868701"/>
                  <a:gd name="connsiteX5" fmla="*/ 4831036 w 5244687"/>
                  <a:gd name="connsiteY5" fmla="*/ 1987901 h 6868701"/>
                  <a:gd name="connsiteX6" fmla="*/ 4838437 w 5244687"/>
                  <a:gd name="connsiteY6" fmla="*/ 1966050 h 6868701"/>
                  <a:gd name="connsiteX7" fmla="*/ 4855353 w 5244687"/>
                  <a:gd name="connsiteY7" fmla="*/ 1957945 h 6868701"/>
                  <a:gd name="connsiteX8" fmla="*/ 4869274 w 5244687"/>
                  <a:gd name="connsiteY8" fmla="*/ 1963231 h 6868701"/>
                  <a:gd name="connsiteX9" fmla="*/ 4873679 w 5244687"/>
                  <a:gd name="connsiteY9" fmla="*/ 1975566 h 6868701"/>
                  <a:gd name="connsiteX10" fmla="*/ 4869803 w 5244687"/>
                  <a:gd name="connsiteY10" fmla="*/ 1987196 h 6868701"/>
                  <a:gd name="connsiteX11" fmla="*/ 4859935 w 5244687"/>
                  <a:gd name="connsiteY11" fmla="*/ 1997416 h 6868701"/>
                  <a:gd name="connsiteX12" fmla="*/ 4761256 w 5244687"/>
                  <a:gd name="connsiteY12" fmla="*/ 2076359 h 6868701"/>
                  <a:gd name="connsiteX13" fmla="*/ 4761256 w 5244687"/>
                  <a:gd name="connsiteY13" fmla="*/ 2141558 h 6868701"/>
                  <a:gd name="connsiteX14" fmla="*/ 4963548 w 5244687"/>
                  <a:gd name="connsiteY14" fmla="*/ 2141558 h 6868701"/>
                  <a:gd name="connsiteX15" fmla="*/ 4963548 w 5244687"/>
                  <a:gd name="connsiteY15" fmla="*/ 2071426 h 6868701"/>
                  <a:gd name="connsiteX16" fmla="*/ 4877556 w 5244687"/>
                  <a:gd name="connsiteY16" fmla="*/ 2071426 h 6868701"/>
                  <a:gd name="connsiteX17" fmla="*/ 4914208 w 5244687"/>
                  <a:gd name="connsiteY17" fmla="*/ 2045346 h 6868701"/>
                  <a:gd name="connsiteX18" fmla="*/ 4932358 w 5244687"/>
                  <a:gd name="connsiteY18" fmla="*/ 2031249 h 6868701"/>
                  <a:gd name="connsiteX19" fmla="*/ 4947865 w 5244687"/>
                  <a:gd name="connsiteY19" fmla="*/ 2014685 h 6868701"/>
                  <a:gd name="connsiteX20" fmla="*/ 4958790 w 5244687"/>
                  <a:gd name="connsiteY20" fmla="*/ 1993716 h 6868701"/>
                  <a:gd name="connsiteX21" fmla="*/ 4962843 w 5244687"/>
                  <a:gd name="connsiteY21" fmla="*/ 1966403 h 6868701"/>
                  <a:gd name="connsiteX22" fmla="*/ 4954032 w 5244687"/>
                  <a:gd name="connsiteY22" fmla="*/ 1929046 h 6868701"/>
                  <a:gd name="connsiteX23" fmla="*/ 4931125 w 5244687"/>
                  <a:gd name="connsiteY23" fmla="*/ 1903847 h 6868701"/>
                  <a:gd name="connsiteX24" fmla="*/ 4898878 w 5244687"/>
                  <a:gd name="connsiteY24" fmla="*/ 1889574 h 6868701"/>
                  <a:gd name="connsiteX25" fmla="*/ 4862402 w 5244687"/>
                  <a:gd name="connsiteY25" fmla="*/ 1884993 h 6868701"/>
                  <a:gd name="connsiteX26" fmla="*/ 0 w 5244687"/>
                  <a:gd name="connsiteY26" fmla="*/ 0 h 6868701"/>
                  <a:gd name="connsiteX27" fmla="*/ 4723692 w 5244687"/>
                  <a:gd name="connsiteY27" fmla="*/ 0 h 6868701"/>
                  <a:gd name="connsiteX28" fmla="*/ 4723692 w 5244687"/>
                  <a:gd name="connsiteY28" fmla="*/ 1535951 h 6868701"/>
                  <a:gd name="connsiteX29" fmla="*/ 5075626 w 5244687"/>
                  <a:gd name="connsiteY29" fmla="*/ 1535951 h 6868701"/>
                  <a:gd name="connsiteX30" fmla="*/ 5244687 w 5244687"/>
                  <a:gd name="connsiteY30" fmla="*/ 1705012 h 6868701"/>
                  <a:gd name="connsiteX31" fmla="*/ 5244687 w 5244687"/>
                  <a:gd name="connsiteY31" fmla="*/ 2381234 h 6868701"/>
                  <a:gd name="connsiteX32" fmla="*/ 5075626 w 5244687"/>
                  <a:gd name="connsiteY32" fmla="*/ 2550295 h 6868701"/>
                  <a:gd name="connsiteX33" fmla="*/ 4723692 w 5244687"/>
                  <a:gd name="connsiteY33" fmla="*/ 2550295 h 6868701"/>
                  <a:gd name="connsiteX34" fmla="*/ 4723692 w 5244687"/>
                  <a:gd name="connsiteY34" fmla="*/ 6868701 h 6868701"/>
                  <a:gd name="connsiteX35" fmla="*/ 0 w 5244687"/>
                  <a:gd name="connsiteY35" fmla="*/ 6868701 h 68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44687" h="6868701">
                    <a:moveTo>
                      <a:pt x="4862402" y="1884993"/>
                    </a:moveTo>
                    <a:cubicBezTo>
                      <a:pt x="4849010" y="1884993"/>
                      <a:pt x="4836029" y="1886814"/>
                      <a:pt x="4823459" y="1890455"/>
                    </a:cubicBezTo>
                    <a:cubicBezTo>
                      <a:pt x="4810889" y="1894097"/>
                      <a:pt x="4799494" y="1899795"/>
                      <a:pt x="4789274" y="1907548"/>
                    </a:cubicBezTo>
                    <a:cubicBezTo>
                      <a:pt x="4779053" y="1915301"/>
                      <a:pt x="4770536" y="1925052"/>
                      <a:pt x="4763723" y="1936799"/>
                    </a:cubicBezTo>
                    <a:cubicBezTo>
                      <a:pt x="4756909" y="1948547"/>
                      <a:pt x="4752680" y="1962526"/>
                      <a:pt x="4751035" y="1978738"/>
                    </a:cubicBezTo>
                    <a:lnTo>
                      <a:pt x="4831036" y="1987901"/>
                    </a:lnTo>
                    <a:cubicBezTo>
                      <a:pt x="4831506" y="1978738"/>
                      <a:pt x="4833973" y="1971454"/>
                      <a:pt x="4838437" y="1966050"/>
                    </a:cubicBezTo>
                    <a:cubicBezTo>
                      <a:pt x="4842901" y="1960647"/>
                      <a:pt x="4848540" y="1957945"/>
                      <a:pt x="4855353" y="1957945"/>
                    </a:cubicBezTo>
                    <a:cubicBezTo>
                      <a:pt x="4861697" y="1957945"/>
                      <a:pt x="4866337" y="1959707"/>
                      <a:pt x="4869274" y="1963231"/>
                    </a:cubicBezTo>
                    <a:cubicBezTo>
                      <a:pt x="4872211" y="1966755"/>
                      <a:pt x="4873679" y="1970867"/>
                      <a:pt x="4873679" y="1975566"/>
                    </a:cubicBezTo>
                    <a:cubicBezTo>
                      <a:pt x="4873679" y="1979560"/>
                      <a:pt x="4872387" y="1983437"/>
                      <a:pt x="4869803" y="1987196"/>
                    </a:cubicBezTo>
                    <a:cubicBezTo>
                      <a:pt x="4867218" y="1990955"/>
                      <a:pt x="4863929" y="1994362"/>
                      <a:pt x="4859935" y="1997416"/>
                    </a:cubicBezTo>
                    <a:lnTo>
                      <a:pt x="4761256" y="2076359"/>
                    </a:lnTo>
                    <a:lnTo>
                      <a:pt x="4761256" y="2141558"/>
                    </a:lnTo>
                    <a:lnTo>
                      <a:pt x="4963548" y="2141558"/>
                    </a:lnTo>
                    <a:lnTo>
                      <a:pt x="4963548" y="2071426"/>
                    </a:lnTo>
                    <a:lnTo>
                      <a:pt x="4877556" y="2071426"/>
                    </a:lnTo>
                    <a:lnTo>
                      <a:pt x="4914208" y="2045346"/>
                    </a:lnTo>
                    <a:cubicBezTo>
                      <a:pt x="4920552" y="2040882"/>
                      <a:pt x="4926602" y="2036183"/>
                      <a:pt x="4932358" y="2031249"/>
                    </a:cubicBezTo>
                    <a:cubicBezTo>
                      <a:pt x="4938114" y="2026315"/>
                      <a:pt x="4943283" y="2020794"/>
                      <a:pt x="4947865" y="2014685"/>
                    </a:cubicBezTo>
                    <a:cubicBezTo>
                      <a:pt x="4952446" y="2008576"/>
                      <a:pt x="4956088" y="2001587"/>
                      <a:pt x="4958790" y="1993716"/>
                    </a:cubicBezTo>
                    <a:cubicBezTo>
                      <a:pt x="4961492" y="1985845"/>
                      <a:pt x="4962843" y="1976741"/>
                      <a:pt x="4962843" y="1966403"/>
                    </a:cubicBezTo>
                    <a:cubicBezTo>
                      <a:pt x="4962843" y="1951836"/>
                      <a:pt x="4959906" y="1939384"/>
                      <a:pt x="4954032" y="1929046"/>
                    </a:cubicBezTo>
                    <a:cubicBezTo>
                      <a:pt x="4948159" y="1918708"/>
                      <a:pt x="4940523" y="1910309"/>
                      <a:pt x="4931125" y="1903847"/>
                    </a:cubicBezTo>
                    <a:cubicBezTo>
                      <a:pt x="4921727" y="1897386"/>
                      <a:pt x="4910978" y="1892629"/>
                      <a:pt x="4898878" y="1889574"/>
                    </a:cubicBezTo>
                    <a:cubicBezTo>
                      <a:pt x="4886778" y="1886520"/>
                      <a:pt x="4874619" y="1884993"/>
                      <a:pt x="4862402" y="1884993"/>
                    </a:cubicBezTo>
                    <a:close/>
                    <a:moveTo>
                      <a:pt x="0" y="0"/>
                    </a:moveTo>
                    <a:lnTo>
                      <a:pt x="4723692" y="0"/>
                    </a:lnTo>
                    <a:lnTo>
                      <a:pt x="4723692" y="1535951"/>
                    </a:lnTo>
                    <a:lnTo>
                      <a:pt x="5075626" y="1535951"/>
                    </a:lnTo>
                    <a:cubicBezTo>
                      <a:pt x="5168996" y="1535951"/>
                      <a:pt x="5244687" y="1611642"/>
                      <a:pt x="5244687" y="1705012"/>
                    </a:cubicBezTo>
                    <a:lnTo>
                      <a:pt x="5244687" y="2381234"/>
                    </a:lnTo>
                    <a:cubicBezTo>
                      <a:pt x="5244687" y="2474604"/>
                      <a:pt x="5168996" y="2550295"/>
                      <a:pt x="5075626" y="2550295"/>
                    </a:cubicBezTo>
                    <a:lnTo>
                      <a:pt x="4723692" y="2550295"/>
                    </a:lnTo>
                    <a:lnTo>
                      <a:pt x="4723692" y="6868701"/>
                    </a:lnTo>
                    <a:lnTo>
                      <a:pt x="0" y="6868701"/>
                    </a:lnTo>
                    <a:close/>
                  </a:path>
                </a:pathLst>
              </a:custGeom>
              <a:solidFill>
                <a:srgbClr val="E6D7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1ACFBBD0-0074-2126-6622-C8AB87A461FE}"/>
                  </a:ext>
                </a:extLst>
              </p:cNvPr>
              <p:cNvSpPr txBox="1"/>
              <p:nvPr/>
            </p:nvSpPr>
            <p:spPr>
              <a:xfrm>
                <a:off x="-2486223" y="892553"/>
                <a:ext cx="220658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100" b="1" dirty="0">
                    <a:solidFill>
                      <a:srgbClr val="FFF864"/>
                    </a:solidFill>
                    <a:latin typeface="Avenir Next Heavy" panose="020B0503020202020204" pitchFamily="34" charset="0"/>
                  </a:rPr>
                  <a:t>02</a:t>
                </a:r>
              </a:p>
            </p:txBody>
          </p:sp>
          <p:sp>
            <p:nvSpPr>
              <p:cNvPr id="232" name="Textfeld 231">
                <a:extLst>
                  <a:ext uri="{FF2B5EF4-FFF2-40B4-BE49-F238E27FC236}">
                    <a16:creationId xmlns:a16="http://schemas.microsoft.com/office/drawing/2014/main" id="{77B6C4FD-2086-561E-01DF-87614B2E9142}"/>
                  </a:ext>
                </a:extLst>
              </p:cNvPr>
              <p:cNvSpPr txBox="1"/>
              <p:nvPr/>
            </p:nvSpPr>
            <p:spPr>
              <a:xfrm>
                <a:off x="-2987431" y="1893604"/>
                <a:ext cx="3209000" cy="58477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 err="1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3200" b="1" dirty="0">
                    <a:solidFill>
                      <a:schemeClr val="bg2">
                        <a:lumMod val="25000"/>
                      </a:schemeClr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</a:t>
                </a:r>
              </a:p>
            </p:txBody>
          </p:sp>
          <p:sp>
            <p:nvSpPr>
              <p:cNvPr id="233" name="Textfeld 232">
                <a:extLst>
                  <a:ext uri="{FF2B5EF4-FFF2-40B4-BE49-F238E27FC236}">
                    <a16:creationId xmlns:a16="http://schemas.microsoft.com/office/drawing/2014/main" id="{D11B8CAE-C679-2107-7B73-C853228CCF94}"/>
                  </a:ext>
                </a:extLst>
              </p:cNvPr>
              <p:cNvSpPr txBox="1"/>
              <p:nvPr/>
            </p:nvSpPr>
            <p:spPr>
              <a:xfrm>
                <a:off x="-2987431" y="2887168"/>
                <a:ext cx="3209000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How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can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we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use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Bezout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Lemma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to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solve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the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</a:t>
                </a:r>
                <a:r>
                  <a:rPr lang="de-DE" sz="2000" dirty="0" err="1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Coin</a:t>
                </a:r>
                <a:r>
                  <a:rPr lang="de-DE" sz="2000" dirty="0">
                    <a:solidFill>
                      <a:srgbClr val="404040"/>
                    </a:solidFill>
                    <a:latin typeface="Avenir Next" panose="020B0503020202020204" pitchFamily="34" charset="0"/>
                    <a:cs typeface="ADLaM Display" panose="020F0502020204030204" pitchFamily="34" charset="0"/>
                  </a:rPr>
                  <a:t> Problem?</a:t>
                </a:r>
              </a:p>
            </p:txBody>
          </p:sp>
        </p:grpSp>
        <p:pic>
          <p:nvPicPr>
            <p:cNvPr id="229" name="Grafik 228" descr="Taschenrechner Silhouette">
              <a:extLst>
                <a:ext uri="{FF2B5EF4-FFF2-40B4-BE49-F238E27FC236}">
                  <a16:creationId xmlns:a16="http://schemas.microsoft.com/office/drawing/2014/main" id="{9D27CD9C-E27E-2DE6-6852-F7D63ED9D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74735" y="4181058"/>
              <a:ext cx="1966241" cy="1966241"/>
            </a:xfrm>
            <a:prstGeom prst="rect">
              <a:avLst/>
            </a:prstGeom>
          </p:spPr>
        </p:pic>
      </p:grpSp>
      <p:sp>
        <p:nvSpPr>
          <p:cNvPr id="28" name="Eingebuchteter Richtungspfeil 27">
            <a:extLst>
              <a:ext uri="{FF2B5EF4-FFF2-40B4-BE49-F238E27FC236}">
                <a16:creationId xmlns:a16="http://schemas.microsoft.com/office/drawing/2014/main" id="{70390DB8-0F7F-6403-5C27-8B3FC278E69E}"/>
              </a:ext>
            </a:extLst>
          </p:cNvPr>
          <p:cNvSpPr/>
          <p:nvPr/>
        </p:nvSpPr>
        <p:spPr>
          <a:xfrm rot="10800000">
            <a:off x="-10875831" y="-40241"/>
            <a:ext cx="1432429" cy="6968755"/>
          </a:xfrm>
          <a:prstGeom prst="chevron">
            <a:avLst/>
          </a:prstGeom>
          <a:solidFill>
            <a:srgbClr val="FDE8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02C3663D-544B-3F92-1979-A5FD613A7CB9}"/>
              </a:ext>
            </a:extLst>
          </p:cNvPr>
          <p:cNvSpPr/>
          <p:nvPr/>
        </p:nvSpPr>
        <p:spPr>
          <a:xfrm>
            <a:off x="-3342500" y="-15577"/>
            <a:ext cx="4276805" cy="6897628"/>
          </a:xfrm>
          <a:custGeom>
            <a:avLst/>
            <a:gdLst>
              <a:gd name="connsiteX0" fmla="*/ 3916040 w 4276805"/>
              <a:gd name="connsiteY0" fmla="*/ 745706 h 6897628"/>
              <a:gd name="connsiteX1" fmla="*/ 3827581 w 4276805"/>
              <a:gd name="connsiteY1" fmla="*/ 802094 h 6897628"/>
              <a:gd name="connsiteX2" fmla="*/ 3867053 w 4276805"/>
              <a:gd name="connsiteY2" fmla="*/ 863416 h 6897628"/>
              <a:gd name="connsiteX3" fmla="*/ 3908991 w 4276805"/>
              <a:gd name="connsiteY3" fmla="*/ 834517 h 6897628"/>
              <a:gd name="connsiteX4" fmla="*/ 3908991 w 4276805"/>
              <a:gd name="connsiteY4" fmla="*/ 995223 h 6897628"/>
              <a:gd name="connsiteX5" fmla="*/ 3993573 w 4276805"/>
              <a:gd name="connsiteY5" fmla="*/ 995223 h 6897628"/>
              <a:gd name="connsiteX6" fmla="*/ 3993573 w 4276805"/>
              <a:gd name="connsiteY6" fmla="*/ 745706 h 6897628"/>
              <a:gd name="connsiteX7" fmla="*/ 0 w 4276805"/>
              <a:gd name="connsiteY7" fmla="*/ 0 h 6897628"/>
              <a:gd name="connsiteX8" fmla="*/ 3756699 w 4276805"/>
              <a:gd name="connsiteY8" fmla="*/ 0 h 6897628"/>
              <a:gd name="connsiteX9" fmla="*/ 3756699 w 4276805"/>
              <a:gd name="connsiteY9" fmla="*/ 397058 h 6897628"/>
              <a:gd name="connsiteX10" fmla="*/ 4110225 w 4276805"/>
              <a:gd name="connsiteY10" fmla="*/ 397058 h 6897628"/>
              <a:gd name="connsiteX11" fmla="*/ 4276805 w 4276805"/>
              <a:gd name="connsiteY11" fmla="*/ 563638 h 6897628"/>
              <a:gd name="connsiteX12" fmla="*/ 4276805 w 4276805"/>
              <a:gd name="connsiteY12" fmla="*/ 1229938 h 6897628"/>
              <a:gd name="connsiteX13" fmla="*/ 4110225 w 4276805"/>
              <a:gd name="connsiteY13" fmla="*/ 1396518 h 6897628"/>
              <a:gd name="connsiteX14" fmla="*/ 3756699 w 4276805"/>
              <a:gd name="connsiteY14" fmla="*/ 1396518 h 6897628"/>
              <a:gd name="connsiteX15" fmla="*/ 3756699 w 4276805"/>
              <a:gd name="connsiteY15" fmla="*/ 6897628 h 6897628"/>
              <a:gd name="connsiteX16" fmla="*/ 0 w 4276805"/>
              <a:gd name="connsiteY16" fmla="*/ 6897628 h 689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6805" h="6897628">
                <a:moveTo>
                  <a:pt x="3916040" y="745706"/>
                </a:moveTo>
                <a:lnTo>
                  <a:pt x="3827581" y="802094"/>
                </a:lnTo>
                <a:lnTo>
                  <a:pt x="3867053" y="863416"/>
                </a:lnTo>
                <a:lnTo>
                  <a:pt x="3908991" y="834517"/>
                </a:lnTo>
                <a:lnTo>
                  <a:pt x="3908991" y="995223"/>
                </a:lnTo>
                <a:lnTo>
                  <a:pt x="3993573" y="995223"/>
                </a:lnTo>
                <a:lnTo>
                  <a:pt x="3993573" y="745706"/>
                </a:lnTo>
                <a:close/>
                <a:moveTo>
                  <a:pt x="0" y="0"/>
                </a:moveTo>
                <a:lnTo>
                  <a:pt x="3756699" y="0"/>
                </a:lnTo>
                <a:lnTo>
                  <a:pt x="3756699" y="397058"/>
                </a:lnTo>
                <a:lnTo>
                  <a:pt x="4110225" y="397058"/>
                </a:lnTo>
                <a:cubicBezTo>
                  <a:pt x="4202225" y="397058"/>
                  <a:pt x="4276805" y="471638"/>
                  <a:pt x="4276805" y="563638"/>
                </a:cubicBezTo>
                <a:lnTo>
                  <a:pt x="4276805" y="1229938"/>
                </a:lnTo>
                <a:cubicBezTo>
                  <a:pt x="4276805" y="1321938"/>
                  <a:pt x="4202225" y="1396518"/>
                  <a:pt x="4110225" y="1396518"/>
                </a:cubicBezTo>
                <a:lnTo>
                  <a:pt x="3756699" y="1396518"/>
                </a:lnTo>
                <a:lnTo>
                  <a:pt x="3756699" y="6897628"/>
                </a:lnTo>
                <a:lnTo>
                  <a:pt x="0" y="6897628"/>
                </a:lnTo>
                <a:close/>
              </a:path>
            </a:pathLst>
          </a:custGeom>
          <a:solidFill>
            <a:srgbClr val="FCE7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EC94BF4-B49F-8BB6-73B8-65EBCF244C5B}"/>
              </a:ext>
            </a:extLst>
          </p:cNvPr>
          <p:cNvSpPr txBox="1"/>
          <p:nvPr/>
        </p:nvSpPr>
        <p:spPr>
          <a:xfrm>
            <a:off x="-2558888" y="872574"/>
            <a:ext cx="22065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01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540DA2A-5CE1-ADD7-A246-710A69AC4C08}"/>
              </a:ext>
            </a:extLst>
          </p:cNvPr>
          <p:cNvSpPr txBox="1"/>
          <p:nvPr/>
        </p:nvSpPr>
        <p:spPr>
          <a:xfrm>
            <a:off x="-3057398" y="2826803"/>
            <a:ext cx="3209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-Problem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which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assumptions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do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need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pic>
        <p:nvPicPr>
          <p:cNvPr id="32" name="Grafik 31" descr="Münzen Silhouette">
            <a:extLst>
              <a:ext uri="{FF2B5EF4-FFF2-40B4-BE49-F238E27FC236}">
                <a16:creationId xmlns:a16="http://schemas.microsoft.com/office/drawing/2014/main" id="{A0B6B7A1-6868-EEE4-4D7B-CFD85D71ED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652812" y="3948125"/>
            <a:ext cx="2534815" cy="2534815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81CBB40A-D6DD-74BD-A8C3-EC576C8ADC08}"/>
              </a:ext>
            </a:extLst>
          </p:cNvPr>
          <p:cNvSpPr/>
          <p:nvPr/>
        </p:nvSpPr>
        <p:spPr>
          <a:xfrm>
            <a:off x="-9787161" y="-7717"/>
            <a:ext cx="6434005" cy="6897628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634963A-DF1F-ACDE-9319-7D6F7CED4F37}"/>
              </a:ext>
            </a:extLst>
          </p:cNvPr>
          <p:cNvSpPr txBox="1"/>
          <p:nvPr/>
        </p:nvSpPr>
        <p:spPr>
          <a:xfrm>
            <a:off x="-2986800" y="1870600"/>
            <a:ext cx="3209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Problem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DBCE66C-B4DF-B79B-64DD-276BE5355871}"/>
              </a:ext>
            </a:extLst>
          </p:cNvPr>
          <p:cNvSpPr txBox="1"/>
          <p:nvPr/>
        </p:nvSpPr>
        <p:spPr>
          <a:xfrm>
            <a:off x="-9928857" y="744216"/>
            <a:ext cx="64841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100" b="1" dirty="0">
                <a:solidFill>
                  <a:srgbClr val="FFF864"/>
                </a:solidFill>
                <a:latin typeface="Avenir Next Heavy" panose="020B0503020202020204" pitchFamily="34" charset="0"/>
              </a:rPr>
              <a:t>Problem 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42244F6-CE58-D400-0A22-FEA5687AE2F8}"/>
              </a:ext>
            </a:extLst>
          </p:cNvPr>
          <p:cNvSpPr txBox="1"/>
          <p:nvPr/>
        </p:nvSpPr>
        <p:spPr>
          <a:xfrm>
            <a:off x="-9569330" y="1843181"/>
            <a:ext cx="54342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3200" b="1" dirty="0" err="1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problem</a:t>
            </a:r>
            <a:r>
              <a:rPr lang="de-DE" sz="3200" b="1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F7F267A-BD7E-871E-4558-5AC08AD25C7C}"/>
              </a:ext>
            </a:extLst>
          </p:cNvPr>
          <p:cNvSpPr txBox="1"/>
          <p:nvPr/>
        </p:nvSpPr>
        <p:spPr>
          <a:xfrm>
            <a:off x="-9467305" y="3452743"/>
            <a:ext cx="52637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What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is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„a“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number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“b“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value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that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represent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sum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n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of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all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those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? 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B7C3347-C9D1-1CF8-6413-1238EC87A8ED}"/>
              </a:ext>
            </a:extLst>
          </p:cNvPr>
          <p:cNvSpPr txBox="1"/>
          <p:nvPr/>
        </p:nvSpPr>
        <p:spPr>
          <a:xfrm>
            <a:off x="-9467305" y="2870622"/>
            <a:ext cx="527050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two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fixed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coin-values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p and </a:t>
            </a:r>
            <a:r>
              <a:rPr lang="de-DE" sz="2000" dirty="0" err="1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q</a:t>
            </a:r>
            <a:r>
              <a:rPr lang="de-DE" sz="2000" dirty="0">
                <a:solidFill>
                  <a:srgbClr val="404040"/>
                </a:solidFill>
                <a:latin typeface="Avenir Next" panose="020B0503020202020204" pitchFamily="34" charset="0"/>
                <a:cs typeface="ADLaM Display" panose="020F0502020204030204" pitchFamily="34" charset="0"/>
              </a:rPr>
              <a:t> </a:t>
            </a:r>
          </a:p>
        </p:txBody>
      </p:sp>
      <p:sp>
        <p:nvSpPr>
          <p:cNvPr id="41" name="Freihandform 40">
            <a:extLst>
              <a:ext uri="{FF2B5EF4-FFF2-40B4-BE49-F238E27FC236}">
                <a16:creationId xmlns:a16="http://schemas.microsoft.com/office/drawing/2014/main" id="{2FBA901A-5FAC-5D9E-4058-5761F662F84F}"/>
              </a:ext>
            </a:extLst>
          </p:cNvPr>
          <p:cNvSpPr/>
          <p:nvPr/>
        </p:nvSpPr>
        <p:spPr>
          <a:xfrm rot="16200000">
            <a:off x="-7127943" y="3124634"/>
            <a:ext cx="6913346" cy="624779"/>
          </a:xfrm>
          <a:custGeom>
            <a:avLst/>
            <a:gdLst>
              <a:gd name="connsiteX0" fmla="*/ 6913346 w 6913346"/>
              <a:gd name="connsiteY0" fmla="*/ 422316 h 624779"/>
              <a:gd name="connsiteX1" fmla="*/ 6913346 w 6913346"/>
              <a:gd name="connsiteY1" fmla="*/ 624779 h 624779"/>
              <a:gd name="connsiteX2" fmla="*/ 0 w 6913346"/>
              <a:gd name="connsiteY2" fmla="*/ 624779 h 624779"/>
              <a:gd name="connsiteX3" fmla="*/ 0 w 6913346"/>
              <a:gd name="connsiteY3" fmla="*/ 422316 h 624779"/>
              <a:gd name="connsiteX4" fmla="*/ 5779320 w 6913346"/>
              <a:gd name="connsiteY4" fmla="*/ 422316 h 624779"/>
              <a:gd name="connsiteX5" fmla="*/ 6033410 w 6913346"/>
              <a:gd name="connsiteY5" fmla="*/ 0 h 624779"/>
              <a:gd name="connsiteX6" fmla="*/ 6287499 w 6913346"/>
              <a:gd name="connsiteY6" fmla="*/ 422316 h 6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3346" h="624779">
                <a:moveTo>
                  <a:pt x="6913346" y="422316"/>
                </a:moveTo>
                <a:lnTo>
                  <a:pt x="6913346" y="624779"/>
                </a:lnTo>
                <a:lnTo>
                  <a:pt x="0" y="624779"/>
                </a:lnTo>
                <a:lnTo>
                  <a:pt x="0" y="422316"/>
                </a:lnTo>
                <a:lnTo>
                  <a:pt x="5779320" y="422316"/>
                </a:lnTo>
                <a:lnTo>
                  <a:pt x="6033410" y="0"/>
                </a:lnTo>
                <a:lnTo>
                  <a:pt x="6287499" y="4223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2" name="Dreieck 41">
            <a:extLst>
              <a:ext uri="{FF2B5EF4-FFF2-40B4-BE49-F238E27FC236}">
                <a16:creationId xmlns:a16="http://schemas.microsoft.com/office/drawing/2014/main" id="{5D9B0DB7-F04C-940E-E8B6-0A52078A131A}"/>
              </a:ext>
            </a:extLst>
          </p:cNvPr>
          <p:cNvSpPr/>
          <p:nvPr/>
        </p:nvSpPr>
        <p:spPr>
          <a:xfrm rot="16200000">
            <a:off x="-13574322" y="3104519"/>
            <a:ext cx="6925607" cy="688838"/>
          </a:xfrm>
          <a:prstGeom prst="triangle">
            <a:avLst/>
          </a:prstGeom>
          <a:solidFill>
            <a:srgbClr val="FFDE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573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8870</Words>
  <Application>Microsoft Macintosh PowerPoint</Application>
  <PresentationFormat>Breitbild</PresentationFormat>
  <Paragraphs>1154</Paragraphs>
  <Slides>36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4" baseType="lpstr">
      <vt:lpstr>Aptos</vt:lpstr>
      <vt:lpstr>Aptos Display</vt:lpstr>
      <vt:lpstr>Arial</vt:lpstr>
      <vt:lpstr>Avenir Next</vt:lpstr>
      <vt:lpstr>Avenir Next Heavy</vt:lpstr>
      <vt:lpstr>Avenir Next Ultra Light</vt:lpstr>
      <vt:lpstr>SignPainter-HouseScript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Adem Alp Gök</dc:creator>
  <cp:lastModifiedBy>Adem Alp Gök</cp:lastModifiedBy>
  <cp:revision>17</cp:revision>
  <dcterms:created xsi:type="dcterms:W3CDTF">2025-06-24T15:20:53Z</dcterms:created>
  <dcterms:modified xsi:type="dcterms:W3CDTF">2025-07-04T16:52:13Z</dcterms:modified>
</cp:coreProperties>
</file>